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-46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62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DA669A-D944-4A8E-889F-343D3A2354D3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00DCD5C-15EC-41B5-9FA1-7EACAA4A8A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03CD8-231A-4DE6-B271-C02486EA0D37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3727E-26E3-4739-BB7E-EB0BD80FC4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96787-9166-45EC-BBFD-8E5FADBEACB7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4B556-55C5-4CF5-98FB-7078B3DAD8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07634-CE25-429D-AC57-9E375D06C552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5510E-6796-4F21-BFCA-89D611A664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A5C83-F961-4EC3-B715-62F61081556B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DB8D1-46B9-4484-B9AC-5D1D98ED6A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4D134-C021-4C19-A9D4-1395C4144C7E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698E5-4D73-4FD3-A40F-7356D87692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083EB-2166-4806-8125-2C30AC2295E9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C35F0-4029-4C7D-959A-9634915829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B7BB1-3738-4119-8436-7D994678856C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4D24B-C533-41E8-8B64-3E813527EB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06624-6ACA-4887-A949-E3A1415E15F0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AD2A8-6A53-4F51-B4D6-A8D6C67018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1CAD5-7290-4ACD-897F-9F7EBE73A0C4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5BA3-CD72-476D-A4F3-8246D5FD0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10949063-D00D-475D-8E60-C01C17C1A82A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B26F794-1CEC-4FC8-86CD-A54B9DB7AE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31458-46B2-4C43-8C9E-E8F551936C6F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37C8E-82F8-44DD-B7CB-B54FC699DE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7967109-AD4B-477C-A272-9B7C9C001409}" type="datetimeFigureOut">
              <a:rPr lang="en-GB"/>
              <a:pPr>
                <a:defRPr/>
              </a:pPr>
              <a:t>27/09/2017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0058DD7-EE2C-4829-A995-75DC69A65F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51" r:id="rId3"/>
    <p:sldLayoutId id="2147483748" r:id="rId4"/>
    <p:sldLayoutId id="2147483747" r:id="rId5"/>
    <p:sldLayoutId id="2147483746" r:id="rId6"/>
    <p:sldLayoutId id="2147483752" r:id="rId7"/>
    <p:sldLayoutId id="2147483753" r:id="rId8"/>
    <p:sldLayoutId id="2147483754" r:id="rId9"/>
    <p:sldLayoutId id="2147483745" r:id="rId10"/>
    <p:sldLayoutId id="2147483755" r:id="rId11"/>
  </p:sldLayoutIdLst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flm.ac.uk/exam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7200" smtClean="0">
                <a:solidFill>
                  <a:srgbClr val="262626"/>
                </a:solidFill>
              </a:rPr>
              <a:t>Forensic Issues relating to children </a:t>
            </a:r>
            <a:br>
              <a:rPr lang="en-GB" sz="7200" smtClean="0">
                <a:solidFill>
                  <a:srgbClr val="262626"/>
                </a:solidFill>
              </a:rPr>
            </a:br>
            <a:r>
              <a:rPr lang="en-GB" sz="7200" smtClean="0">
                <a:solidFill>
                  <a:srgbClr val="262626"/>
                </a:solidFill>
              </a:rPr>
              <a:t>Advanced Update</a:t>
            </a:r>
            <a:br>
              <a:rPr lang="en-GB" sz="7200" smtClean="0">
                <a:solidFill>
                  <a:srgbClr val="262626"/>
                </a:solidFill>
              </a:rPr>
            </a:br>
            <a:r>
              <a:rPr lang="en-GB" sz="7200" smtClean="0">
                <a:solidFill>
                  <a:srgbClr val="262626"/>
                </a:solidFill>
              </a:rPr>
              <a:t>Stirling 2017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GB" sz="1100" cap="none" smtClean="0"/>
              <a:t>DR KRANTI. HIREMATH MBE</a:t>
            </a:r>
          </a:p>
          <a:p>
            <a:pPr>
              <a:lnSpc>
                <a:spcPct val="70000"/>
              </a:lnSpc>
            </a:pPr>
            <a:r>
              <a:rPr lang="en-GB" sz="1100" cap="none" smtClean="0"/>
              <a:t>FORENSIC PHYSICIAN</a:t>
            </a:r>
          </a:p>
          <a:p>
            <a:pPr>
              <a:lnSpc>
                <a:spcPct val="70000"/>
              </a:lnSpc>
            </a:pPr>
            <a:r>
              <a:rPr lang="en-GB" sz="1100" cap="none" smtClean="0"/>
              <a:t>NHS LOTHIAN</a:t>
            </a:r>
          </a:p>
          <a:p>
            <a:pPr>
              <a:lnSpc>
                <a:spcPct val="70000"/>
              </a:lnSpc>
            </a:pPr>
            <a:r>
              <a:rPr lang="en-GB" sz="1100" cap="none" smtClean="0"/>
              <a:t>EXAMINER FFLM, Forensic Science sub-committee -FP member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Part 2 of LFFLM (SOM)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COVE -6 modules</a:t>
            </a:r>
          </a:p>
          <a:p>
            <a:r>
              <a:rPr lang="en-GB" smtClean="0"/>
              <a:t>Case Portfolio- number of cases-diversity, logical presentation, precision of description, reflective analysis and forensic issues</a:t>
            </a:r>
          </a:p>
          <a:p>
            <a:r>
              <a:rPr lang="en-GB" smtClean="0"/>
              <a:t>Validator</a:t>
            </a:r>
          </a:p>
          <a:p>
            <a:r>
              <a:rPr lang="en-GB" smtClean="0"/>
              <a:t>Educational Supervisor</a:t>
            </a:r>
          </a:p>
          <a:p>
            <a:r>
              <a:rPr lang="en-GB" smtClean="0"/>
              <a:t>Pass in all parts is essential </a:t>
            </a:r>
          </a:p>
          <a:p>
            <a:r>
              <a:rPr lang="en-GB" smtClean="0"/>
              <a:t>Results within 4 weeks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Aim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Healthcare professionals have acquired the necessary professional skills, knowledge and attitude to enable them to practise independently within the speciality of SOM</a:t>
            </a:r>
          </a:p>
          <a:p>
            <a:r>
              <a:rPr lang="en-GB" smtClean="0"/>
              <a:t>Success demonstrates attainment of minimum level of competency for a Doctor or Nurse in training the ability to apply this knowledge to problem solving in sexual offences medicine</a:t>
            </a:r>
          </a:p>
          <a:p>
            <a:r>
              <a:rPr lang="en-GB" smtClean="0"/>
              <a:t>Eligible to apply for LFFLM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3 Options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LFFLM (SOM) – Doctors only</a:t>
            </a:r>
          </a:p>
          <a:p>
            <a:r>
              <a:rPr lang="en-GB" smtClean="0"/>
              <a:t>LFFLM (SOM)- (a) (adults only) for Doctors and Nurses</a:t>
            </a:r>
          </a:p>
          <a:p>
            <a:r>
              <a:rPr lang="en-GB" smtClean="0"/>
              <a:t>LFFLM(SOM)-(c) (children only) for Doctors only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Membership of the Faculty of Forensic and Legal Medicine -MFFLM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203325" y="2303463"/>
            <a:ext cx="10058400" cy="4022725"/>
          </a:xfrm>
        </p:spPr>
        <p:txBody>
          <a:bodyPr/>
          <a:lstStyle/>
          <a:p>
            <a:r>
              <a:rPr lang="en-GB" smtClean="0"/>
              <a:t>DOCTORS ONLY</a:t>
            </a:r>
          </a:p>
          <a:p>
            <a:r>
              <a:rPr lang="en-GB" smtClean="0"/>
              <a:t>2 Parts</a:t>
            </a:r>
          </a:p>
          <a:p>
            <a:r>
              <a:rPr lang="en-GB" smtClean="0"/>
              <a:t>3 years experience</a:t>
            </a:r>
          </a:p>
          <a:p>
            <a:r>
              <a:rPr lang="en-GB" smtClean="0"/>
              <a:t>Part 1 –theoretical held in October (London)</a:t>
            </a:r>
          </a:p>
          <a:p>
            <a:r>
              <a:rPr lang="en-GB" smtClean="0"/>
              <a:t>Part 2 – GFM and SOM and Medico legal Advisors</a:t>
            </a:r>
          </a:p>
          <a:p>
            <a:r>
              <a:rPr lang="en-GB" smtClean="0"/>
              <a:t>Part 2 – 2and a half hour written exam </a:t>
            </a:r>
          </a:p>
          <a:p>
            <a:r>
              <a:rPr lang="en-GB" smtClean="0"/>
              <a:t>OSCE  (OSPE –MLA)  ) 8-14 Stations  held in March @St George’s Hospital University of London</a:t>
            </a:r>
          </a:p>
          <a:p>
            <a:r>
              <a:rPr lang="en-GB" smtClean="0"/>
              <a:t>Need to pass all components </a:t>
            </a:r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Forensic Sampling – FFLM Guidelines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FFLM  website</a:t>
            </a:r>
          </a:p>
          <a:p>
            <a:r>
              <a:rPr lang="en-GB" smtClean="0"/>
              <a:t>Forensic Science Subcommittee Chaired by FP – mainly scientists and FPs</a:t>
            </a:r>
          </a:p>
          <a:p>
            <a:r>
              <a:rPr lang="en-GB" smtClean="0"/>
              <a:t>Updated every 6 months </a:t>
            </a:r>
          </a:p>
          <a:p>
            <a:r>
              <a:rPr lang="en-GB" smtClean="0"/>
              <a:t>Forensically  clean room and Protective clothing</a:t>
            </a:r>
          </a:p>
          <a:p>
            <a:r>
              <a:rPr lang="en-GB" smtClean="0"/>
              <a:t>Sampling video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Joint Paediatric Forensic Examination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Gold standard</a:t>
            </a:r>
          </a:p>
          <a:p>
            <a:endParaRPr lang="en-GB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698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9475" y="1866900"/>
            <a:ext cx="7953375" cy="39814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Faculty of Forensic and Legal Medicine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Quality Standards – Paediatric Sexual Offence Medicine (PSOM)</a:t>
            </a:r>
          </a:p>
          <a:p>
            <a:r>
              <a:rPr lang="en-GB" smtClean="0"/>
              <a:t> FFLM Examinations </a:t>
            </a:r>
          </a:p>
          <a:p>
            <a:r>
              <a:rPr lang="en-GB" smtClean="0"/>
              <a:t>FFLM Guidelines for forensic sampling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Quality Standards for Doctors -PSOM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FFLM and RCPCH  Guidelines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Competent doctors in terms of  knowledge, skills and attitude to provide safe care for child complainants of alleged sexual abuse/assault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GMC- Doctors –work within the limits of his or her competence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Tailored training.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 introductory course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Immediate Life Support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Safeguarding Children and Young People (Intercollegiate document minimum Level 3}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Report writing and court room skills</a:t>
            </a:r>
          </a:p>
          <a:p>
            <a:pPr marL="91440" indent="-91440" fontAlgn="auto"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Equality and Diversity issues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Workplace –based Supervision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Induction training- Consultant </a:t>
            </a:r>
          </a:p>
          <a:p>
            <a:r>
              <a:rPr lang="en-GB" smtClean="0"/>
              <a:t>Clinical  /Educational Supervisor </a:t>
            </a:r>
          </a:p>
          <a:p>
            <a:r>
              <a:rPr lang="en-GB" smtClean="0"/>
              <a:t>Named Supervisor – initial assessment of training and  maintenance of competence </a:t>
            </a:r>
          </a:p>
          <a:p>
            <a:r>
              <a:rPr lang="en-GB" smtClean="0"/>
              <a:t>Examination –Diploma / Membership</a:t>
            </a:r>
          </a:p>
          <a:p>
            <a:endParaRPr lang="en-GB" smtClean="0"/>
          </a:p>
          <a:p>
            <a:endParaRPr lang="en-GB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Continuing Professional Development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GMC- appraisal to cover the forensic aspect of their work</a:t>
            </a:r>
          </a:p>
          <a:p>
            <a:r>
              <a:rPr lang="en-GB" smtClean="0"/>
              <a:t>ILS, Safeguarding</a:t>
            </a:r>
          </a:p>
          <a:p>
            <a:r>
              <a:rPr lang="en-GB" smtClean="0"/>
              <a:t>Membership –SOM or MRCPCH and Diploma</a:t>
            </a:r>
          </a:p>
          <a:p>
            <a:r>
              <a:rPr lang="en-GB" smtClean="0"/>
              <a:t>Minimum 4 Peer Reviews</a:t>
            </a:r>
          </a:p>
          <a:p>
            <a:r>
              <a:rPr lang="en-GB" smtClean="0"/>
              <a:t>Recommendation- for PSOM is min 20 examinations per year.</a:t>
            </a:r>
          </a:p>
          <a:p>
            <a:r>
              <a:rPr lang="en-GB" smtClean="0"/>
              <a:t>Annual 1 day update course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Examinations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Dip FHID – Diploma in Forensic human Identification</a:t>
            </a:r>
          </a:p>
          <a:p>
            <a:r>
              <a:rPr lang="en-GB" smtClean="0"/>
              <a:t>DLM- Diploma in Legal Medicine</a:t>
            </a:r>
          </a:p>
          <a:p>
            <a:r>
              <a:rPr lang="en-GB" smtClean="0"/>
              <a:t>LFFLM(GFM)- Licentiate of FFLM in General Forensic Medicine</a:t>
            </a:r>
          </a:p>
          <a:p>
            <a:r>
              <a:rPr lang="en-GB" smtClean="0"/>
              <a:t>LFFLM  (SOM) (prev-DFCASA)- Licentiate of FFLM in Sexual Offences Medicine</a:t>
            </a:r>
          </a:p>
          <a:p>
            <a:r>
              <a:rPr lang="en-GB" smtClean="0"/>
              <a:t>MFFLM-Membership of Faculty of Forensic and Legal Medicine  </a:t>
            </a:r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Syllabus, Regulations Exams of FFLM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>
                <a:hlinkClick r:id="rId2"/>
              </a:rPr>
              <a:t>https://fflm.ac.uk/exams</a:t>
            </a:r>
            <a:endParaRPr lang="en-GB" smtClean="0"/>
          </a:p>
          <a:p>
            <a:r>
              <a:rPr lang="en-GB" smtClean="0"/>
              <a:t>Elearning-FFLM website</a:t>
            </a:r>
          </a:p>
          <a:p>
            <a:r>
              <a:rPr lang="en-GB" smtClean="0"/>
              <a:t>Reading list-FFLM website</a:t>
            </a:r>
          </a:p>
          <a:p>
            <a:r>
              <a:rPr lang="en-GB" smtClean="0"/>
              <a:t>University of Ulster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Diploma of Legal Medicine  - DLM                          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Stand alone exams</a:t>
            </a:r>
          </a:p>
          <a:p>
            <a:r>
              <a:rPr lang="en-GB" smtClean="0"/>
              <a:t>No variations to DLM</a:t>
            </a:r>
          </a:p>
          <a:p>
            <a:r>
              <a:rPr lang="en-GB" smtClean="0"/>
              <a:t>Open to all</a:t>
            </a:r>
          </a:p>
          <a:p>
            <a:r>
              <a:rPr lang="en-GB" smtClean="0"/>
              <a:t>Knowledge test identical to Part1 of MFFLM</a:t>
            </a:r>
          </a:p>
          <a:p>
            <a:r>
              <a:rPr lang="en-GB" smtClean="0"/>
              <a:t>Emphasis is on Legal medicine rather than medical law</a:t>
            </a:r>
          </a:p>
          <a:p>
            <a:r>
              <a:rPr lang="en-GB" smtClean="0"/>
              <a:t>Appeal to those with an interest in the wider interaction of  clinical practice and law</a:t>
            </a:r>
          </a:p>
          <a:p>
            <a:r>
              <a:rPr lang="en-GB" smtClean="0"/>
              <a:t>NOT a qualification to undertake any specific kind of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Licentiate of Forensic and Legal Medicine-Sexual Offences Medicine (</a:t>
            </a:r>
            <a:r>
              <a:rPr lang="en-GB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prev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-DFCASA)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LFFLM(SOM)</a:t>
            </a:r>
          </a:p>
          <a:p>
            <a:r>
              <a:rPr lang="en-GB" smtClean="0"/>
              <a:t>Two parts</a:t>
            </a:r>
          </a:p>
          <a:p>
            <a:r>
              <a:rPr lang="en-GB" smtClean="0"/>
              <a:t>Part1 –Theoretical knowledge in matters relating to branches of medicolegal and clinical practice. 150 Best of 5 answers- October </a:t>
            </a:r>
          </a:p>
          <a:p>
            <a:r>
              <a:rPr lang="en-GB" smtClean="0"/>
              <a:t>Part2 –Clinical competency in the form of an Objective Structured Clinical Examination –OSCE</a:t>
            </a:r>
          </a:p>
          <a:p>
            <a:r>
              <a:rPr lang="en-GB" smtClean="0"/>
              <a:t>No written component but has 2 written projects</a:t>
            </a:r>
          </a:p>
          <a:p>
            <a:r>
              <a:rPr lang="en-GB" smtClean="0"/>
              <a:t>COVE- Compendium of Validated Experience-6modules</a:t>
            </a:r>
          </a:p>
          <a:p>
            <a:r>
              <a:rPr lang="en-GB" smtClean="0"/>
              <a:t>Case Portfolio</a:t>
            </a:r>
          </a:p>
          <a:p>
            <a:r>
              <a:rPr lang="en-GB" smtClean="0"/>
              <a:t>At least 1 written project to be submitted before OSCE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132</TotalTime>
  <Words>634</Words>
  <Application>Microsoft Office PowerPoint</Application>
  <PresentationFormat>Custom</PresentationFormat>
  <Paragraphs>92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Retrospect</vt:lpstr>
      <vt:lpstr>Forensic Issues relating to children  Advanced Update Stirling 2017</vt:lpstr>
      <vt:lpstr>Faculty of Forensic and Legal Medicine</vt:lpstr>
      <vt:lpstr> Quality Standards for Doctors -PSOM</vt:lpstr>
      <vt:lpstr>Workplace –based Supervision</vt:lpstr>
      <vt:lpstr>Continuing Professional Development</vt:lpstr>
      <vt:lpstr>                    Examinations</vt:lpstr>
      <vt:lpstr>Syllabus, Regulations Exams of FFLM</vt:lpstr>
      <vt:lpstr>  Diploma of Legal Medicine  - DLM                           </vt:lpstr>
      <vt:lpstr>Licentiate of Forensic and Legal Medicine-Sexual Offences Medicine (prev-DFCASA)</vt:lpstr>
      <vt:lpstr> Part 2 of LFFLM (SOM)</vt:lpstr>
      <vt:lpstr>                               Aim</vt:lpstr>
      <vt:lpstr>                          3 Options</vt:lpstr>
      <vt:lpstr>Membership of the Faculty of Forensic and Legal Medicine -MFFLM</vt:lpstr>
      <vt:lpstr>Forensic Sampling – FFLM Guidelines</vt:lpstr>
      <vt:lpstr>Joint Paediatric Forensic Examination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Forensic Issues in children  Stirling 2017</dc:title>
  <dc:creator>Kranti</dc:creator>
  <cp:lastModifiedBy>amcintosh5</cp:lastModifiedBy>
  <cp:revision>17</cp:revision>
  <dcterms:created xsi:type="dcterms:W3CDTF">2017-09-25T19:20:45Z</dcterms:created>
  <dcterms:modified xsi:type="dcterms:W3CDTF">2017-09-27T09:11:49Z</dcterms:modified>
</cp:coreProperties>
</file>