
<file path=[Content_Types].xml><?xml version="1.0" encoding="utf-8"?>
<Types xmlns="http://schemas.openxmlformats.org/package/2006/content-types">
  <Override PartName="/customXml/itemProps3.xml" ContentType="application/vnd.openxmlformats-officedocument.customXml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notesSlides/notesSlide2.xml" ContentType="application/vnd.openxmlformats-officedocument.presentationml.notesSlide+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notesSlides/notesSlide14.xml" ContentType="application/vnd.openxmlformats-officedocument.presentationml.notesSlide+xml"/>
  <Override PartName="/docProps/custom.xml" ContentType="application/vnd.openxmlformats-officedocument.custom-properties+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customXml/itemProps2.xml" ContentType="application/vnd.openxmlformats-officedocument.customXml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emf" ContentType="image/x-emf"/>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notesSlides/notesSlide13.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9" r:id="rId4"/>
  </p:sldMasterIdLst>
  <p:notesMasterIdLst>
    <p:notesMasterId r:id="rId21"/>
  </p:notesMasterIdLst>
  <p:handoutMasterIdLst>
    <p:handoutMasterId r:id="rId22"/>
  </p:handoutMasterIdLst>
  <p:sldIdLst>
    <p:sldId id="256" r:id="rId5"/>
    <p:sldId id="257" r:id="rId6"/>
    <p:sldId id="258" r:id="rId7"/>
    <p:sldId id="294" r:id="rId8"/>
    <p:sldId id="259" r:id="rId9"/>
    <p:sldId id="295" r:id="rId10"/>
    <p:sldId id="260" r:id="rId11"/>
    <p:sldId id="277" r:id="rId12"/>
    <p:sldId id="263" r:id="rId13"/>
    <p:sldId id="282" r:id="rId14"/>
    <p:sldId id="285" r:id="rId15"/>
    <p:sldId id="265" r:id="rId16"/>
    <p:sldId id="289" r:id="rId17"/>
    <p:sldId id="287" r:id="rId18"/>
    <p:sldId id="291" r:id="rId19"/>
    <p:sldId id="293" r:id="rId20"/>
  </p:sldIdLst>
  <p:sldSz cx="9144000" cy="6858000" type="screen4x3"/>
  <p:notesSz cx="6805613" cy="9944100"/>
  <p:defaultTextStyle>
    <a:defPPr>
      <a:defRPr lang="en-US"/>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12A53E"/>
    <a:srgbClr val="FFFF66"/>
    <a:srgbClr val="B1DDDE"/>
    <a:srgbClr val="7EBBD3"/>
    <a:srgbClr val="06AEA8"/>
    <a:srgbClr val="5458FF"/>
    <a:srgbClr val="48BCEC"/>
    <a:srgbClr val="BECD2B"/>
    <a:srgbClr val="4D85C5"/>
    <a:srgbClr val="009B3A"/>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741" autoAdjust="0"/>
    <p:restoredTop sz="94732" autoAdjust="0"/>
  </p:normalViewPr>
  <p:slideViewPr>
    <p:cSldViewPr snapToObjects="1">
      <p:cViewPr varScale="1">
        <p:scale>
          <a:sx n="88" d="100"/>
          <a:sy n="88" d="100"/>
        </p:scale>
        <p:origin x="-1704" y="-102"/>
      </p:cViewPr>
      <p:guideLst>
        <p:guide orient="horz" pos="301"/>
        <p:guide orient="horz" pos="3884"/>
        <p:guide orient="horz" pos="4201"/>
        <p:guide orient="horz" pos="844"/>
        <p:guide orient="horz" pos="2778"/>
        <p:guide orient="horz" pos="164"/>
        <p:guide orient="horz" pos="1068"/>
        <p:guide orient="horz" pos="3203"/>
        <p:guide pos="2787"/>
        <p:guide pos="1480"/>
        <p:guide pos="3515"/>
        <p:guide pos="3910"/>
        <p:guide pos="2925"/>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75" d="100"/>
        <a:sy n="75" d="100"/>
      </p:scale>
      <p:origin x="0" y="0"/>
    </p:cViewPr>
  </p:sorterViewPr>
  <p:notesViewPr>
    <p:cSldViewPr snapToObjects="1">
      <p:cViewPr>
        <p:scale>
          <a:sx n="100" d="100"/>
          <a:sy n="100" d="100"/>
        </p:scale>
        <p:origin x="-2130" y="-72"/>
      </p:cViewPr>
      <p:guideLst>
        <p:guide orient="horz" pos="3132"/>
        <p:guide pos="2143"/>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586" cy="497205"/>
          </a:xfrm>
          <a:prstGeom prst="rect">
            <a:avLst/>
          </a:prstGeom>
        </p:spPr>
        <p:txBody>
          <a:bodyPr vert="horz" lIns="92437" tIns="46218" rIns="92437" bIns="46218" rtlCol="0"/>
          <a:lstStyle>
            <a:lvl1pPr algn="l">
              <a:defRPr sz="1200"/>
            </a:lvl1pPr>
          </a:lstStyle>
          <a:p>
            <a:endParaRPr lang="en-AU" dirty="0"/>
          </a:p>
        </p:txBody>
      </p:sp>
      <p:sp>
        <p:nvSpPr>
          <p:cNvPr id="3" name="Date Placeholder 2"/>
          <p:cNvSpPr>
            <a:spLocks noGrp="1"/>
          </p:cNvSpPr>
          <p:nvPr>
            <p:ph type="dt" sz="quarter" idx="1"/>
          </p:nvPr>
        </p:nvSpPr>
        <p:spPr>
          <a:xfrm>
            <a:off x="3854406" y="0"/>
            <a:ext cx="2949585" cy="497205"/>
          </a:xfrm>
          <a:prstGeom prst="rect">
            <a:avLst/>
          </a:prstGeom>
        </p:spPr>
        <p:txBody>
          <a:bodyPr vert="horz" lIns="92437" tIns="46218" rIns="92437" bIns="46218" rtlCol="0"/>
          <a:lstStyle>
            <a:lvl1pPr algn="r">
              <a:defRPr sz="1200"/>
            </a:lvl1pPr>
          </a:lstStyle>
          <a:p>
            <a:fld id="{703F362B-8944-43D3-BCFA-ACF547F2A942}" type="datetimeFigureOut">
              <a:rPr lang="en-AU" smtClean="0"/>
              <a:pPr/>
              <a:t>27/09/2017</a:t>
            </a:fld>
            <a:endParaRPr lang="en-AU" dirty="0"/>
          </a:p>
        </p:txBody>
      </p:sp>
      <p:sp>
        <p:nvSpPr>
          <p:cNvPr id="4" name="Footer Placeholder 3"/>
          <p:cNvSpPr>
            <a:spLocks noGrp="1"/>
          </p:cNvSpPr>
          <p:nvPr>
            <p:ph type="ftr" sz="quarter" idx="2"/>
          </p:nvPr>
        </p:nvSpPr>
        <p:spPr>
          <a:xfrm>
            <a:off x="0" y="9445302"/>
            <a:ext cx="2949586" cy="497205"/>
          </a:xfrm>
          <a:prstGeom prst="rect">
            <a:avLst/>
          </a:prstGeom>
        </p:spPr>
        <p:txBody>
          <a:bodyPr vert="horz" lIns="92437" tIns="46218" rIns="92437" bIns="46218" rtlCol="0" anchor="b"/>
          <a:lstStyle>
            <a:lvl1pPr algn="l">
              <a:defRPr sz="1200"/>
            </a:lvl1pPr>
          </a:lstStyle>
          <a:p>
            <a:endParaRPr lang="en-AU" dirty="0"/>
          </a:p>
        </p:txBody>
      </p:sp>
      <p:sp>
        <p:nvSpPr>
          <p:cNvPr id="5" name="Slide Number Placeholder 4"/>
          <p:cNvSpPr>
            <a:spLocks noGrp="1"/>
          </p:cNvSpPr>
          <p:nvPr>
            <p:ph type="sldNum" sz="quarter" idx="3"/>
          </p:nvPr>
        </p:nvSpPr>
        <p:spPr>
          <a:xfrm>
            <a:off x="3854406" y="9445302"/>
            <a:ext cx="2949585" cy="497205"/>
          </a:xfrm>
          <a:prstGeom prst="rect">
            <a:avLst/>
          </a:prstGeom>
        </p:spPr>
        <p:txBody>
          <a:bodyPr vert="horz" lIns="92437" tIns="46218" rIns="92437" bIns="46218" rtlCol="0" anchor="b"/>
          <a:lstStyle>
            <a:lvl1pPr algn="r">
              <a:defRPr sz="1200"/>
            </a:lvl1pPr>
          </a:lstStyle>
          <a:p>
            <a:fld id="{EA418F3D-2BEB-4179-82FB-89EE7B82F218}" type="slidenum">
              <a:rPr lang="en-AU" smtClean="0"/>
              <a:pPr/>
              <a:t>‹#›</a:t>
            </a:fld>
            <a:endParaRPr lang="en-AU" dirty="0"/>
          </a:p>
        </p:txBody>
      </p:sp>
    </p:spTree>
    <p:extLst>
      <p:ext uri="{BB962C8B-B14F-4D97-AF65-F5344CB8AC3E}">
        <p14:creationId xmlns:p14="http://schemas.microsoft.com/office/powerpoint/2010/main" xmlns="" val="313454099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098" cy="497205"/>
          </a:xfrm>
          <a:prstGeom prst="rect">
            <a:avLst/>
          </a:prstGeom>
        </p:spPr>
        <p:txBody>
          <a:bodyPr vert="horz" lIns="92437" tIns="46218" rIns="92437" bIns="46218" rtlCol="0"/>
          <a:lstStyle>
            <a:lvl1pPr algn="l" fontAlgn="auto">
              <a:spcBef>
                <a:spcPts val="0"/>
              </a:spcBef>
              <a:spcAft>
                <a:spcPts val="0"/>
              </a:spcAft>
              <a:defRPr sz="1200">
                <a:latin typeface="+mn-lt"/>
              </a:defRPr>
            </a:lvl1pPr>
          </a:lstStyle>
          <a:p>
            <a:pPr>
              <a:defRPr/>
            </a:pPr>
            <a:endParaRPr lang="en-US" dirty="0"/>
          </a:p>
        </p:txBody>
      </p:sp>
      <p:sp>
        <p:nvSpPr>
          <p:cNvPr id="3" name="Date Placeholder 2"/>
          <p:cNvSpPr>
            <a:spLocks noGrp="1"/>
          </p:cNvSpPr>
          <p:nvPr>
            <p:ph type="dt" idx="1"/>
          </p:nvPr>
        </p:nvSpPr>
        <p:spPr>
          <a:xfrm>
            <a:off x="3854940" y="0"/>
            <a:ext cx="2949098" cy="497205"/>
          </a:xfrm>
          <a:prstGeom prst="rect">
            <a:avLst/>
          </a:prstGeom>
        </p:spPr>
        <p:txBody>
          <a:bodyPr vert="horz" lIns="92437" tIns="46218" rIns="92437" bIns="46218" rtlCol="0"/>
          <a:lstStyle>
            <a:lvl1pPr algn="r" fontAlgn="auto">
              <a:spcBef>
                <a:spcPts val="0"/>
              </a:spcBef>
              <a:spcAft>
                <a:spcPts val="0"/>
              </a:spcAft>
              <a:defRPr sz="1200">
                <a:latin typeface="+mn-lt"/>
              </a:defRPr>
            </a:lvl1pPr>
          </a:lstStyle>
          <a:p>
            <a:pPr>
              <a:defRPr/>
            </a:pPr>
            <a:fld id="{C75FF471-E970-4D76-9488-2F70B2E182F7}" type="datetimeFigureOut">
              <a:rPr lang="en-US"/>
              <a:pPr>
                <a:defRPr/>
              </a:pPr>
              <a:t>9/27/2017</a:t>
            </a:fld>
            <a:endParaRPr lang="en-US" dirty="0"/>
          </a:p>
        </p:txBody>
      </p:sp>
      <p:sp>
        <p:nvSpPr>
          <p:cNvPr id="4" name="Slide Image Placeholder 3"/>
          <p:cNvSpPr>
            <a:spLocks noGrp="1" noRot="1" noChangeAspect="1"/>
          </p:cNvSpPr>
          <p:nvPr>
            <p:ph type="sldImg" idx="2"/>
          </p:nvPr>
        </p:nvSpPr>
        <p:spPr>
          <a:xfrm>
            <a:off x="917575" y="746125"/>
            <a:ext cx="4972050" cy="3729038"/>
          </a:xfrm>
          <a:prstGeom prst="rect">
            <a:avLst/>
          </a:prstGeom>
          <a:noFill/>
          <a:ln w="12700">
            <a:solidFill>
              <a:prstClr val="black"/>
            </a:solidFill>
          </a:ln>
        </p:spPr>
        <p:txBody>
          <a:bodyPr vert="horz" lIns="92437" tIns="46218" rIns="92437" bIns="46218" rtlCol="0" anchor="ctr"/>
          <a:lstStyle/>
          <a:p>
            <a:pPr lvl="0"/>
            <a:endParaRPr lang="en-US" noProof="0" dirty="0"/>
          </a:p>
        </p:txBody>
      </p:sp>
      <p:sp>
        <p:nvSpPr>
          <p:cNvPr id="5" name="Notes Placeholder 4"/>
          <p:cNvSpPr>
            <a:spLocks noGrp="1"/>
          </p:cNvSpPr>
          <p:nvPr>
            <p:ph type="body" sz="quarter" idx="3"/>
          </p:nvPr>
        </p:nvSpPr>
        <p:spPr>
          <a:xfrm>
            <a:off x="680562" y="4723448"/>
            <a:ext cx="5444490" cy="4474845"/>
          </a:xfrm>
          <a:prstGeom prst="rect">
            <a:avLst/>
          </a:prstGeom>
        </p:spPr>
        <p:txBody>
          <a:bodyPr vert="horz" lIns="92437" tIns="46218" rIns="92437" bIns="46218"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9445169"/>
            <a:ext cx="2949098" cy="497205"/>
          </a:xfrm>
          <a:prstGeom prst="rect">
            <a:avLst/>
          </a:prstGeom>
        </p:spPr>
        <p:txBody>
          <a:bodyPr vert="horz" lIns="92437" tIns="46218" rIns="92437" bIns="46218" rtlCol="0" anchor="b"/>
          <a:lstStyle>
            <a:lvl1pPr algn="l" fontAlgn="auto">
              <a:spcBef>
                <a:spcPts val="0"/>
              </a:spcBef>
              <a:spcAft>
                <a:spcPts val="0"/>
              </a:spcAft>
              <a:defRPr sz="1200">
                <a:latin typeface="+mn-lt"/>
              </a:defRPr>
            </a:lvl1pPr>
          </a:lstStyle>
          <a:p>
            <a:pPr>
              <a:defRPr/>
            </a:pPr>
            <a:endParaRPr lang="en-US" dirty="0"/>
          </a:p>
        </p:txBody>
      </p:sp>
      <p:sp>
        <p:nvSpPr>
          <p:cNvPr id="7" name="Slide Number Placeholder 6"/>
          <p:cNvSpPr>
            <a:spLocks noGrp="1"/>
          </p:cNvSpPr>
          <p:nvPr>
            <p:ph type="sldNum" sz="quarter" idx="5"/>
          </p:nvPr>
        </p:nvSpPr>
        <p:spPr>
          <a:xfrm>
            <a:off x="3854940" y="9445169"/>
            <a:ext cx="2949098" cy="497205"/>
          </a:xfrm>
          <a:prstGeom prst="rect">
            <a:avLst/>
          </a:prstGeom>
        </p:spPr>
        <p:txBody>
          <a:bodyPr vert="horz" lIns="92437" tIns="46218" rIns="92437" bIns="46218" rtlCol="0" anchor="b"/>
          <a:lstStyle>
            <a:lvl1pPr algn="r" fontAlgn="auto">
              <a:spcBef>
                <a:spcPts val="0"/>
              </a:spcBef>
              <a:spcAft>
                <a:spcPts val="0"/>
              </a:spcAft>
              <a:defRPr sz="1200">
                <a:latin typeface="+mn-lt"/>
              </a:defRPr>
            </a:lvl1pPr>
          </a:lstStyle>
          <a:p>
            <a:pPr>
              <a:defRPr/>
            </a:pPr>
            <a:fld id="{40257027-D69C-44BC-B084-924BCE3584A2}" type="slidenum">
              <a:rPr lang="en-US"/>
              <a:pPr>
                <a:defRPr/>
              </a:pPr>
              <a:t>‹#›</a:t>
            </a:fld>
            <a:endParaRPr lang="en-US" dirty="0"/>
          </a:p>
        </p:txBody>
      </p:sp>
    </p:spTree>
    <p:extLst>
      <p:ext uri="{BB962C8B-B14F-4D97-AF65-F5344CB8AC3E}">
        <p14:creationId xmlns:p14="http://schemas.microsoft.com/office/powerpoint/2010/main" xmlns="" val="3425330527"/>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40257027-D69C-44BC-B084-924BCE3584A2}" type="slidenum">
              <a:rPr lang="en-US" smtClean="0"/>
              <a:pPr>
                <a:defRPr/>
              </a:pPr>
              <a:t>1</a:t>
            </a:fld>
            <a:endParaRPr lang="en-US" dirty="0"/>
          </a:p>
        </p:txBody>
      </p:sp>
    </p:spTree>
    <p:extLst>
      <p:ext uri="{BB962C8B-B14F-4D97-AF65-F5344CB8AC3E}">
        <p14:creationId xmlns:p14="http://schemas.microsoft.com/office/powerpoint/2010/main" xmlns="" val="5112779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40257027-D69C-44BC-B084-924BCE3584A2}" type="slidenum">
              <a:rPr lang="en-US" smtClean="0"/>
              <a:pPr>
                <a:defRPr/>
              </a:pPr>
              <a:t>10</a:t>
            </a:fld>
            <a:endParaRPr lang="en-US" dirty="0"/>
          </a:p>
        </p:txBody>
      </p:sp>
    </p:spTree>
    <p:extLst>
      <p:ext uri="{BB962C8B-B14F-4D97-AF65-F5344CB8AC3E}">
        <p14:creationId xmlns:p14="http://schemas.microsoft.com/office/powerpoint/2010/main" xmlns="" val="24314644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a:defRPr/>
            </a:pPr>
            <a:fld id="{40257027-D69C-44BC-B084-924BCE3584A2}" type="slidenum">
              <a:rPr lang="en-US" smtClean="0"/>
              <a:pPr>
                <a:defRPr/>
              </a:pPr>
              <a:t>11</a:t>
            </a:fld>
            <a:endParaRPr lang="en-US" dirty="0"/>
          </a:p>
        </p:txBody>
      </p:sp>
    </p:spTree>
    <p:extLst>
      <p:ext uri="{BB962C8B-B14F-4D97-AF65-F5344CB8AC3E}">
        <p14:creationId xmlns:p14="http://schemas.microsoft.com/office/powerpoint/2010/main" xmlns="" val="20645688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pPr>
              <a:defRPr/>
            </a:pPr>
            <a:fld id="{40257027-D69C-44BC-B084-924BCE3584A2}" type="slidenum">
              <a:rPr lang="en-US" smtClean="0"/>
              <a:pPr>
                <a:defRPr/>
              </a:pPr>
              <a:t>12</a:t>
            </a:fld>
            <a:endParaRPr lang="en-US" dirty="0"/>
          </a:p>
        </p:txBody>
      </p:sp>
    </p:spTree>
    <p:extLst>
      <p:ext uri="{BB962C8B-B14F-4D97-AF65-F5344CB8AC3E}">
        <p14:creationId xmlns:p14="http://schemas.microsoft.com/office/powerpoint/2010/main" xmlns="" val="2886392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40257027-D69C-44BC-B084-924BCE3584A2}" type="slidenum">
              <a:rPr lang="en-US" smtClean="0"/>
              <a:pPr>
                <a:defRPr/>
              </a:pPr>
              <a:t>13</a:t>
            </a:fld>
            <a:endParaRPr lang="en-US" dirty="0"/>
          </a:p>
        </p:txBody>
      </p:sp>
    </p:spTree>
    <p:extLst>
      <p:ext uri="{BB962C8B-B14F-4D97-AF65-F5344CB8AC3E}">
        <p14:creationId xmlns:p14="http://schemas.microsoft.com/office/powerpoint/2010/main" xmlns="" val="9510139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40257027-D69C-44BC-B084-924BCE3584A2}" type="slidenum">
              <a:rPr lang="en-US" smtClean="0"/>
              <a:pPr>
                <a:defRPr/>
              </a:pPr>
              <a:t>14</a:t>
            </a:fld>
            <a:endParaRPr lang="en-US" dirty="0"/>
          </a:p>
        </p:txBody>
      </p:sp>
    </p:spTree>
    <p:extLst>
      <p:ext uri="{BB962C8B-B14F-4D97-AF65-F5344CB8AC3E}">
        <p14:creationId xmlns:p14="http://schemas.microsoft.com/office/powerpoint/2010/main" xmlns="" val="2886392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40257027-D69C-44BC-B084-924BCE3584A2}" type="slidenum">
              <a:rPr lang="en-US" smtClean="0"/>
              <a:pPr>
                <a:defRPr/>
              </a:pPr>
              <a:t>15</a:t>
            </a:fld>
            <a:endParaRPr lang="en-US" dirty="0"/>
          </a:p>
        </p:txBody>
      </p:sp>
    </p:spTree>
    <p:extLst>
      <p:ext uri="{BB962C8B-B14F-4D97-AF65-F5344CB8AC3E}">
        <p14:creationId xmlns:p14="http://schemas.microsoft.com/office/powerpoint/2010/main" xmlns="" val="2886392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40257027-D69C-44BC-B084-924BCE3584A2}" type="slidenum">
              <a:rPr lang="en-US" smtClean="0"/>
              <a:pPr>
                <a:defRPr/>
              </a:pPr>
              <a:t>16</a:t>
            </a:fld>
            <a:endParaRPr lang="en-US" dirty="0"/>
          </a:p>
        </p:txBody>
      </p:sp>
    </p:spTree>
    <p:extLst>
      <p:ext uri="{BB962C8B-B14F-4D97-AF65-F5344CB8AC3E}">
        <p14:creationId xmlns:p14="http://schemas.microsoft.com/office/powerpoint/2010/main" xmlns="" val="5112779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a:defRPr/>
            </a:pPr>
            <a:fld id="{40257027-D69C-44BC-B084-924BCE3584A2}" type="slidenum">
              <a:rPr lang="en-US" smtClean="0"/>
              <a:pPr>
                <a:defRPr/>
              </a:pPr>
              <a:t>2</a:t>
            </a:fld>
            <a:endParaRPr lang="en-US" dirty="0"/>
          </a:p>
        </p:txBody>
      </p:sp>
    </p:spTree>
    <p:extLst>
      <p:ext uri="{BB962C8B-B14F-4D97-AF65-F5344CB8AC3E}">
        <p14:creationId xmlns:p14="http://schemas.microsoft.com/office/powerpoint/2010/main" xmlns="" val="39286715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0562" y="4475163"/>
            <a:ext cx="5458548" cy="5321423"/>
          </a:xfrm>
        </p:spPr>
        <p:txBody>
          <a:bodyPr>
            <a:normAutofit/>
          </a:bodyPr>
          <a:lstStyle/>
          <a:p>
            <a:endParaRPr lang="en-GB" dirty="0"/>
          </a:p>
        </p:txBody>
      </p:sp>
      <p:sp>
        <p:nvSpPr>
          <p:cNvPr id="4" name="Slide Number Placeholder 3"/>
          <p:cNvSpPr>
            <a:spLocks noGrp="1"/>
          </p:cNvSpPr>
          <p:nvPr>
            <p:ph type="sldNum" sz="quarter" idx="10"/>
          </p:nvPr>
        </p:nvSpPr>
        <p:spPr/>
        <p:txBody>
          <a:bodyPr/>
          <a:lstStyle/>
          <a:p>
            <a:pPr>
              <a:defRPr/>
            </a:pPr>
            <a:fld id="{40257027-D69C-44BC-B084-924BCE3584A2}" type="slidenum">
              <a:rPr lang="en-US" smtClean="0"/>
              <a:pPr>
                <a:defRPr/>
              </a:pPr>
              <a:t>3</a:t>
            </a:fld>
            <a:endParaRPr lang="en-US" dirty="0"/>
          </a:p>
        </p:txBody>
      </p:sp>
    </p:spTree>
    <p:extLst>
      <p:ext uri="{BB962C8B-B14F-4D97-AF65-F5344CB8AC3E}">
        <p14:creationId xmlns:p14="http://schemas.microsoft.com/office/powerpoint/2010/main" xmlns="" val="117809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40257027-D69C-44BC-B084-924BCE3584A2}" type="slidenum">
              <a:rPr lang="en-US" smtClean="0"/>
              <a:pPr>
                <a:defRPr/>
              </a:pPr>
              <a:t>4</a:t>
            </a:fld>
            <a:endParaRPr lang="en-US" dirty="0"/>
          </a:p>
        </p:txBody>
      </p:sp>
    </p:spTree>
    <p:extLst>
      <p:ext uri="{BB962C8B-B14F-4D97-AF65-F5344CB8AC3E}">
        <p14:creationId xmlns:p14="http://schemas.microsoft.com/office/powerpoint/2010/main" xmlns="" val="10696216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40257027-D69C-44BC-B084-924BCE3584A2}" type="slidenum">
              <a:rPr lang="en-US" smtClean="0"/>
              <a:pPr>
                <a:defRPr/>
              </a:pPr>
              <a:t>5</a:t>
            </a:fld>
            <a:endParaRPr lang="en-US" dirty="0"/>
          </a:p>
        </p:txBody>
      </p:sp>
    </p:spTree>
    <p:extLst>
      <p:ext uri="{BB962C8B-B14F-4D97-AF65-F5344CB8AC3E}">
        <p14:creationId xmlns:p14="http://schemas.microsoft.com/office/powerpoint/2010/main" xmlns="" val="40902074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40257027-D69C-44BC-B084-924BCE3584A2}" type="slidenum">
              <a:rPr lang="en-US" smtClean="0"/>
              <a:pPr>
                <a:defRPr/>
              </a:pPr>
              <a:t>6</a:t>
            </a:fld>
            <a:endParaRPr lang="en-US" dirty="0"/>
          </a:p>
        </p:txBody>
      </p:sp>
    </p:spTree>
    <p:extLst>
      <p:ext uri="{BB962C8B-B14F-4D97-AF65-F5344CB8AC3E}">
        <p14:creationId xmlns:p14="http://schemas.microsoft.com/office/powerpoint/2010/main" xmlns="" val="28136610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40257027-D69C-44BC-B084-924BCE3584A2}" type="slidenum">
              <a:rPr lang="en-US" smtClean="0"/>
              <a:pPr>
                <a:defRPr/>
              </a:pPr>
              <a:t>7</a:t>
            </a:fld>
            <a:endParaRPr lang="en-US" dirty="0"/>
          </a:p>
        </p:txBody>
      </p:sp>
    </p:spTree>
    <p:extLst>
      <p:ext uri="{BB962C8B-B14F-4D97-AF65-F5344CB8AC3E}">
        <p14:creationId xmlns:p14="http://schemas.microsoft.com/office/powerpoint/2010/main" xmlns="" val="7907943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88733" y="4723448"/>
            <a:ext cx="5444490" cy="4474845"/>
          </a:xfrm>
        </p:spPr>
        <p:txBody>
          <a:bodyPr/>
          <a:lstStyle/>
          <a:p>
            <a:endParaRPr lang="en-GB" dirty="0" smtClean="0"/>
          </a:p>
        </p:txBody>
      </p:sp>
      <p:sp>
        <p:nvSpPr>
          <p:cNvPr id="4" name="Slide Number Placeholder 3"/>
          <p:cNvSpPr>
            <a:spLocks noGrp="1"/>
          </p:cNvSpPr>
          <p:nvPr>
            <p:ph type="sldNum" sz="quarter" idx="10"/>
          </p:nvPr>
        </p:nvSpPr>
        <p:spPr/>
        <p:txBody>
          <a:bodyPr/>
          <a:lstStyle/>
          <a:p>
            <a:pPr>
              <a:defRPr/>
            </a:pPr>
            <a:fld id="{40257027-D69C-44BC-B084-924BCE3584A2}" type="slidenum">
              <a:rPr lang="en-US" smtClean="0"/>
              <a:pPr>
                <a:defRPr/>
              </a:pPr>
              <a:t>8</a:t>
            </a:fld>
            <a:endParaRPr lang="en-US" dirty="0"/>
          </a:p>
        </p:txBody>
      </p:sp>
    </p:spTree>
    <p:extLst>
      <p:ext uri="{BB962C8B-B14F-4D97-AF65-F5344CB8AC3E}">
        <p14:creationId xmlns:p14="http://schemas.microsoft.com/office/powerpoint/2010/main" xmlns="" val="40902074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40257027-D69C-44BC-B084-924BCE3584A2}" type="slidenum">
              <a:rPr lang="en-US" smtClean="0"/>
              <a:pPr>
                <a:defRPr/>
              </a:pPr>
              <a:t>9</a:t>
            </a:fld>
            <a:endParaRPr lang="en-US" dirty="0"/>
          </a:p>
        </p:txBody>
      </p:sp>
    </p:spTree>
    <p:extLst>
      <p:ext uri="{BB962C8B-B14F-4D97-AF65-F5344CB8AC3E}">
        <p14:creationId xmlns:p14="http://schemas.microsoft.com/office/powerpoint/2010/main" xmlns="" val="349345228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age">
    <p:bg>
      <p:bgPr>
        <a:solidFill>
          <a:srgbClr val="12A53E"/>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43918" y="1988840"/>
            <a:ext cx="8662292" cy="1440160"/>
          </a:xfrm>
          <a:prstGeom prst="rect">
            <a:avLst/>
          </a:prstGeom>
        </p:spPr>
        <p:txBody>
          <a:bodyPr/>
          <a:lstStyle>
            <a:lvl1pPr algn="ctr">
              <a:lnSpc>
                <a:spcPts val="5000"/>
              </a:lnSpc>
              <a:defRPr sz="5000" b="1" i="0" spc="-180" baseline="0">
                <a:solidFill>
                  <a:schemeClr val="tx2"/>
                </a:solidFill>
                <a:latin typeface="Verdana"/>
                <a:cs typeface="Verdana"/>
              </a:defRPr>
            </a:lvl1pPr>
          </a:lstStyle>
          <a:p>
            <a:r>
              <a:rPr lang="en-US" dirty="0" smtClean="0"/>
              <a:t>Add presentation </a:t>
            </a:r>
            <a:br>
              <a:rPr lang="en-US" dirty="0" smtClean="0"/>
            </a:br>
            <a:r>
              <a:rPr lang="en-US" dirty="0" smtClean="0"/>
              <a:t>title here</a:t>
            </a:r>
            <a:endParaRPr lang="en-US" dirty="0"/>
          </a:p>
        </p:txBody>
      </p:sp>
      <p:pic>
        <p:nvPicPr>
          <p:cNvPr id="4" name="Picture 3" descr="NSPCC_ONLINE_STRAPLINE_RGB_WHITE.eps"/>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2800865" y="6310456"/>
            <a:ext cx="3542270" cy="124728"/>
          </a:xfrm>
          <a:prstGeom prst="rect">
            <a:avLst/>
          </a:prstGeom>
        </p:spPr>
      </p:pic>
      <p:sp>
        <p:nvSpPr>
          <p:cNvPr id="5" name="Subtitle 2"/>
          <p:cNvSpPr>
            <a:spLocks noGrp="1"/>
          </p:cNvSpPr>
          <p:nvPr>
            <p:ph type="subTitle" idx="1"/>
          </p:nvPr>
        </p:nvSpPr>
        <p:spPr>
          <a:xfrm>
            <a:off x="814908" y="3645024"/>
            <a:ext cx="7429500" cy="576064"/>
          </a:xfrm>
        </p:spPr>
        <p:txBody>
          <a:bodyPr/>
          <a:lstStyle>
            <a:lvl1pPr algn="ctr">
              <a:defRPr sz="240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subtitle style</a:t>
            </a:r>
            <a:endParaRPr lang="en-GB" dirty="0"/>
          </a:p>
        </p:txBody>
      </p:sp>
      <p:pic>
        <p:nvPicPr>
          <p:cNvPr id="6" name="Picture 5" descr="NSPCC_RegionalLogo_Scotland_WHITE_RGB.eps"/>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3808800" y="367200"/>
            <a:ext cx="1522800" cy="554235"/>
          </a:xfrm>
          <a:prstGeom prst="rect">
            <a:avLst/>
          </a:prstGeom>
        </p:spPr>
      </p:pic>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26642" y="222250"/>
            <a:ext cx="8593508" cy="685800"/>
          </a:xfrm>
          <a:prstGeom prst="rect">
            <a:avLst/>
          </a:prstGeom>
        </p:spPr>
        <p:txBody>
          <a:bodyPr/>
          <a:lstStyle>
            <a:lvl1pPr>
              <a:lnSpc>
                <a:spcPts val="3600"/>
              </a:lnSpc>
              <a:defRPr sz="3600" b="1" i="0" spc="-70" baseline="0">
                <a:solidFill>
                  <a:srgbClr val="12A53E"/>
                </a:solidFill>
                <a:latin typeface="Verdana"/>
                <a:cs typeface="Verdana"/>
              </a:defRPr>
            </a:lvl1pPr>
          </a:lstStyle>
          <a:p>
            <a:r>
              <a:rPr lang="en-US" dirty="0" smtClean="0"/>
              <a:t>Click to add title</a:t>
            </a:r>
            <a:endParaRPr lang="en-US" dirty="0"/>
          </a:p>
        </p:txBody>
      </p:sp>
      <p:sp>
        <p:nvSpPr>
          <p:cNvPr id="7" name="Chart Placeholder 6"/>
          <p:cNvSpPr>
            <a:spLocks noGrp="1"/>
          </p:cNvSpPr>
          <p:nvPr>
            <p:ph type="chart" sz="quarter" idx="13"/>
          </p:nvPr>
        </p:nvSpPr>
        <p:spPr>
          <a:xfrm>
            <a:off x="323850" y="1339851"/>
            <a:ext cx="8496300" cy="4826000"/>
          </a:xfrm>
        </p:spPr>
        <p:txBody>
          <a:bodyPr rtlCol="0">
            <a:noAutofit/>
          </a:bodyPr>
          <a:lstStyle>
            <a:lvl1pPr>
              <a:buNone/>
              <a:defRPr sz="1500" b="0" i="0">
                <a:solidFill>
                  <a:schemeClr val="tx1"/>
                </a:solidFill>
                <a:latin typeface="Verdana"/>
                <a:cs typeface="Verdana"/>
              </a:defRPr>
            </a:lvl1pPr>
          </a:lstStyle>
          <a:p>
            <a:pPr lvl="0"/>
            <a:r>
              <a:rPr lang="en-US" noProof="0" smtClean="0"/>
              <a:t>Click icon to add chart</a:t>
            </a:r>
            <a:endParaRPr lang="en-US" noProof="0" dirty="0"/>
          </a:p>
        </p:txBody>
      </p:sp>
      <p:sp>
        <p:nvSpPr>
          <p:cNvPr id="5" name="Slide Number Placeholder 5"/>
          <p:cNvSpPr>
            <a:spLocks noGrp="1"/>
          </p:cNvSpPr>
          <p:nvPr>
            <p:ph type="sldNum" sz="quarter" idx="15"/>
          </p:nvPr>
        </p:nvSpPr>
        <p:spPr/>
        <p:txBody>
          <a:bodyPr/>
          <a:lstStyle>
            <a:lvl1pPr>
              <a:defRPr sz="1000" b="0" i="0">
                <a:latin typeface="Verdana"/>
                <a:cs typeface="Verdana"/>
              </a:defRPr>
            </a:lvl1pPr>
          </a:lstStyle>
          <a:p>
            <a:pPr>
              <a:defRPr/>
            </a:pPr>
            <a:fld id="{701AA4E9-7C49-47CB-96D0-315F1694C0DC}" type="slidenum">
              <a:rPr lang="en-US" smtClean="0"/>
              <a:pPr>
                <a:defRPr/>
              </a:pPr>
              <a:t>‹#›</a:t>
            </a:fld>
            <a:endParaRPr lang="en-US" dirty="0"/>
          </a:p>
        </p:txBody>
      </p:sp>
      <p:sp>
        <p:nvSpPr>
          <p:cNvPr id="10" name="Footer Placeholder 2"/>
          <p:cNvSpPr>
            <a:spLocks noGrp="1"/>
          </p:cNvSpPr>
          <p:nvPr>
            <p:ph type="ftr" sz="quarter" idx="4294967295"/>
          </p:nvPr>
        </p:nvSpPr>
        <p:spPr bwMode="auto">
          <a:xfrm>
            <a:off x="225425" y="6364288"/>
            <a:ext cx="7802563" cy="365125"/>
          </a:xfrm>
          <a:prstGeom prst="rect">
            <a:avLst/>
          </a:prstGeom>
          <a:noFill/>
          <a:ln>
            <a:miter lim="800000"/>
            <a:headEnd/>
            <a:tailEnd/>
          </a:ln>
        </p:spPr>
        <p:txBody>
          <a:bodyPr wrap="square" numCol="1" anchor="b" anchorCtr="0" compatLnSpc="1">
            <a:prstTxWarp prst="textNoShape">
              <a:avLst/>
            </a:prstTxWarp>
          </a:bodyPr>
          <a:lstStyle>
            <a:lvl1pPr>
              <a:defRPr sz="1000" b="0" i="0">
                <a:latin typeface="Verdana"/>
                <a:cs typeface="Verdana"/>
              </a:defRPr>
            </a:lvl1pPr>
          </a:lstStyle>
          <a:p>
            <a:endParaRPr lang="en-US" dirty="0" smtClean="0"/>
          </a:p>
        </p:txBody>
      </p:sp>
      <p:pic>
        <p:nvPicPr>
          <p:cNvPr id="9" name="Picture 8" descr="DottedLine.psd"/>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235584" y="813542"/>
            <a:ext cx="8649184" cy="134095"/>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hart 2">
    <p:spTree>
      <p:nvGrpSpPr>
        <p:cNvPr id="1" name=""/>
        <p:cNvGrpSpPr/>
        <p:nvPr/>
      </p:nvGrpSpPr>
      <p:grpSpPr>
        <a:xfrm>
          <a:off x="0" y="0"/>
          <a:ext cx="0" cy="0"/>
          <a:chOff x="0" y="0"/>
          <a:chExt cx="0" cy="0"/>
        </a:xfrm>
      </p:grpSpPr>
      <p:sp>
        <p:nvSpPr>
          <p:cNvPr id="7" name="Chart Placeholder 6"/>
          <p:cNvSpPr>
            <a:spLocks noGrp="1"/>
          </p:cNvSpPr>
          <p:nvPr>
            <p:ph type="chart" sz="quarter" idx="13"/>
          </p:nvPr>
        </p:nvSpPr>
        <p:spPr>
          <a:xfrm>
            <a:off x="323850" y="1695450"/>
            <a:ext cx="8496300" cy="4470400"/>
          </a:xfrm>
        </p:spPr>
        <p:txBody>
          <a:bodyPr rtlCol="0">
            <a:noAutofit/>
          </a:bodyPr>
          <a:lstStyle>
            <a:lvl1pPr>
              <a:buNone/>
              <a:defRPr sz="1500" b="0" i="0">
                <a:solidFill>
                  <a:schemeClr val="tx1"/>
                </a:solidFill>
                <a:latin typeface="Verdana"/>
                <a:cs typeface="Verdana"/>
              </a:defRPr>
            </a:lvl1pPr>
          </a:lstStyle>
          <a:p>
            <a:pPr lvl="0"/>
            <a:r>
              <a:rPr lang="en-US" noProof="0" smtClean="0"/>
              <a:t>Click icon to add chart</a:t>
            </a:r>
            <a:endParaRPr lang="en-US" noProof="0" dirty="0"/>
          </a:p>
        </p:txBody>
      </p:sp>
      <p:sp>
        <p:nvSpPr>
          <p:cNvPr id="5" name="Slide Number Placeholder 5"/>
          <p:cNvSpPr>
            <a:spLocks noGrp="1"/>
          </p:cNvSpPr>
          <p:nvPr>
            <p:ph type="sldNum" sz="quarter" idx="15"/>
          </p:nvPr>
        </p:nvSpPr>
        <p:spPr/>
        <p:txBody>
          <a:bodyPr/>
          <a:lstStyle>
            <a:lvl1pPr>
              <a:defRPr sz="1000" b="0" i="0">
                <a:latin typeface="Verdana"/>
                <a:cs typeface="Verdana"/>
              </a:defRPr>
            </a:lvl1pPr>
          </a:lstStyle>
          <a:p>
            <a:pPr>
              <a:defRPr/>
            </a:pPr>
            <a:fld id="{701AA4E9-7C49-47CB-96D0-315F1694C0DC}" type="slidenum">
              <a:rPr lang="en-US" smtClean="0"/>
              <a:pPr>
                <a:defRPr/>
              </a:pPr>
              <a:t>‹#›</a:t>
            </a:fld>
            <a:endParaRPr lang="en-US" dirty="0"/>
          </a:p>
        </p:txBody>
      </p:sp>
      <p:sp>
        <p:nvSpPr>
          <p:cNvPr id="10" name="Footer Placeholder 2"/>
          <p:cNvSpPr>
            <a:spLocks noGrp="1"/>
          </p:cNvSpPr>
          <p:nvPr>
            <p:ph type="ftr" sz="quarter" idx="4294967295"/>
          </p:nvPr>
        </p:nvSpPr>
        <p:spPr bwMode="auto">
          <a:xfrm>
            <a:off x="225425" y="6364288"/>
            <a:ext cx="7802563" cy="365125"/>
          </a:xfrm>
          <a:prstGeom prst="rect">
            <a:avLst/>
          </a:prstGeom>
          <a:noFill/>
          <a:ln>
            <a:miter lim="800000"/>
            <a:headEnd/>
            <a:tailEnd/>
          </a:ln>
        </p:spPr>
        <p:txBody>
          <a:bodyPr wrap="square" numCol="1" anchor="b" anchorCtr="0" compatLnSpc="1">
            <a:prstTxWarp prst="textNoShape">
              <a:avLst/>
            </a:prstTxWarp>
          </a:bodyPr>
          <a:lstStyle>
            <a:lvl1pPr>
              <a:defRPr sz="1000" b="0" i="0">
                <a:latin typeface="Verdana"/>
                <a:cs typeface="Verdana"/>
              </a:defRPr>
            </a:lvl1pPr>
          </a:lstStyle>
          <a:p>
            <a:endParaRPr lang="en-US" dirty="0" smtClean="0"/>
          </a:p>
        </p:txBody>
      </p:sp>
      <p:sp>
        <p:nvSpPr>
          <p:cNvPr id="8" name="Title 1"/>
          <p:cNvSpPr>
            <a:spLocks noGrp="1"/>
          </p:cNvSpPr>
          <p:nvPr>
            <p:ph type="title" hasCustomPrompt="1"/>
          </p:nvPr>
        </p:nvSpPr>
        <p:spPr>
          <a:xfrm>
            <a:off x="226642" y="219458"/>
            <a:ext cx="8602054" cy="951373"/>
          </a:xfrm>
          <a:prstGeom prst="rect">
            <a:avLst/>
          </a:prstGeom>
          <a:noFill/>
        </p:spPr>
        <p:txBody>
          <a:bodyPr/>
          <a:lstStyle>
            <a:lvl1pPr>
              <a:lnSpc>
                <a:spcPts val="3600"/>
              </a:lnSpc>
              <a:defRPr sz="3600" b="1" i="0" spc="-70">
                <a:solidFill>
                  <a:srgbClr val="12A53E"/>
                </a:solidFill>
                <a:latin typeface="Verdana"/>
                <a:cs typeface="Verdana"/>
              </a:defRPr>
            </a:lvl1pPr>
          </a:lstStyle>
          <a:p>
            <a:r>
              <a:rPr lang="en-US" dirty="0" smtClean="0"/>
              <a:t>Page heading split</a:t>
            </a:r>
            <a:br>
              <a:rPr lang="en-US" dirty="0" smtClean="0"/>
            </a:br>
            <a:r>
              <a:rPr lang="en-US" dirty="0" smtClean="0"/>
              <a:t>across two lines</a:t>
            </a:r>
            <a:endParaRPr lang="en-US" dirty="0"/>
          </a:p>
        </p:txBody>
      </p:sp>
      <p:pic>
        <p:nvPicPr>
          <p:cNvPr id="11" name="Picture 10" descr="DottedLine.psd"/>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235584" y="1335088"/>
            <a:ext cx="8649184" cy="134095"/>
          </a:xfrm>
          <a:prstGeom prst="rect">
            <a:avLst/>
          </a:prstGeom>
        </p:spPr>
      </p:pic>
    </p:spTree>
    <p:extLst>
      <p:ext uri="{BB962C8B-B14F-4D97-AF65-F5344CB8AC3E}">
        <p14:creationId xmlns:p14="http://schemas.microsoft.com/office/powerpoint/2010/main" xmlns="" val="19934483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vider Page 1">
    <p:bg>
      <p:bgPr>
        <a:solidFill>
          <a:schemeClr val="accent2"/>
        </a:soli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276102" y="2420888"/>
            <a:ext cx="8616378" cy="2232248"/>
          </a:xfrm>
          <a:prstGeom prst="rect">
            <a:avLst/>
          </a:prstGeom>
        </p:spPr>
        <p:txBody>
          <a:bodyPr/>
          <a:lstStyle>
            <a:lvl1pPr algn="ctr">
              <a:lnSpc>
                <a:spcPts val="5000"/>
              </a:lnSpc>
              <a:defRPr sz="5000" b="1" i="0" spc="-150" baseline="0">
                <a:solidFill>
                  <a:srgbClr val="12A53E"/>
                </a:solidFill>
                <a:latin typeface="Verdana"/>
                <a:cs typeface="Verdana"/>
              </a:defRPr>
            </a:lvl1pPr>
          </a:lstStyle>
          <a:p>
            <a:r>
              <a:rPr lang="en-US" dirty="0" smtClean="0"/>
              <a:t>Divider page </a:t>
            </a:r>
            <a:br>
              <a:rPr lang="en-US" dirty="0" smtClean="0"/>
            </a:br>
            <a:r>
              <a:rPr lang="en-US" dirty="0" smtClean="0"/>
              <a:t>Add your title here</a:t>
            </a:r>
            <a:endParaRPr lang="en-US" dirty="0"/>
          </a:p>
        </p:txBody>
      </p:sp>
      <p:pic>
        <p:nvPicPr>
          <p:cNvPr id="10" name="Picture 9" descr="DottedLine.psd"/>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235584" y="813542"/>
            <a:ext cx="8649184" cy="134095"/>
          </a:xfrm>
          <a:prstGeom prst="rect">
            <a:avLst/>
          </a:prstGeom>
        </p:spPr>
      </p:pic>
    </p:spTree>
    <p:extLst>
      <p:ext uri="{BB962C8B-B14F-4D97-AF65-F5344CB8AC3E}">
        <p14:creationId xmlns:p14="http://schemas.microsoft.com/office/powerpoint/2010/main" xmlns="" val="118504148"/>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Page 2">
    <p:bg>
      <p:bgPr>
        <a:solidFill>
          <a:schemeClr val="tx2"/>
        </a:solidFill>
        <a:effectLst/>
      </p:bgPr>
    </p:bg>
    <p:spTree>
      <p:nvGrpSpPr>
        <p:cNvPr id="1" name=""/>
        <p:cNvGrpSpPr/>
        <p:nvPr/>
      </p:nvGrpSpPr>
      <p:grpSpPr>
        <a:xfrm>
          <a:off x="0" y="0"/>
          <a:ext cx="0" cy="0"/>
          <a:chOff x="0" y="0"/>
          <a:chExt cx="0" cy="0"/>
        </a:xfrm>
      </p:grpSpPr>
      <p:pic>
        <p:nvPicPr>
          <p:cNvPr id="10" name="Picture 9" descr="DottedLine.psd"/>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235584" y="813542"/>
            <a:ext cx="8649184" cy="134095"/>
          </a:xfrm>
          <a:prstGeom prst="rect">
            <a:avLst/>
          </a:prstGeom>
        </p:spPr>
      </p:pic>
      <p:sp>
        <p:nvSpPr>
          <p:cNvPr id="4" name="Title 1"/>
          <p:cNvSpPr>
            <a:spLocks noGrp="1"/>
          </p:cNvSpPr>
          <p:nvPr>
            <p:ph type="title" hasCustomPrompt="1"/>
          </p:nvPr>
        </p:nvSpPr>
        <p:spPr>
          <a:xfrm>
            <a:off x="276102" y="2420888"/>
            <a:ext cx="8616378" cy="2232248"/>
          </a:xfrm>
          <a:prstGeom prst="rect">
            <a:avLst/>
          </a:prstGeom>
        </p:spPr>
        <p:txBody>
          <a:bodyPr/>
          <a:lstStyle>
            <a:lvl1pPr algn="ctr">
              <a:lnSpc>
                <a:spcPts val="5000"/>
              </a:lnSpc>
              <a:defRPr sz="5000" b="1" i="0" spc="-150" baseline="0">
                <a:solidFill>
                  <a:srgbClr val="12A53E"/>
                </a:solidFill>
                <a:latin typeface="Verdana"/>
                <a:cs typeface="Verdana"/>
              </a:defRPr>
            </a:lvl1pPr>
          </a:lstStyle>
          <a:p>
            <a:r>
              <a:rPr lang="en-US" dirty="0" smtClean="0"/>
              <a:t>Divider page </a:t>
            </a:r>
            <a:br>
              <a:rPr lang="en-US" dirty="0" smtClean="0"/>
            </a:br>
            <a:r>
              <a:rPr lang="en-US" dirty="0" smtClean="0"/>
              <a:t>Add your title here</a:t>
            </a:r>
            <a:endParaRPr lang="en-US" dirty="0"/>
          </a:p>
        </p:txBody>
      </p:sp>
    </p:spTree>
    <p:extLst>
      <p:ext uri="{BB962C8B-B14F-4D97-AF65-F5344CB8AC3E}">
        <p14:creationId xmlns:p14="http://schemas.microsoft.com/office/powerpoint/2010/main" xmlns="" val="1209702232"/>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Page 3">
    <p:bg>
      <p:bgPr>
        <a:solidFill>
          <a:schemeClr val="accent3"/>
        </a:solidFill>
        <a:effectLst/>
      </p:bgPr>
    </p:bg>
    <p:spTree>
      <p:nvGrpSpPr>
        <p:cNvPr id="1" name=""/>
        <p:cNvGrpSpPr/>
        <p:nvPr/>
      </p:nvGrpSpPr>
      <p:grpSpPr>
        <a:xfrm>
          <a:off x="0" y="0"/>
          <a:ext cx="0" cy="0"/>
          <a:chOff x="0" y="0"/>
          <a:chExt cx="0" cy="0"/>
        </a:xfrm>
      </p:grpSpPr>
      <p:pic>
        <p:nvPicPr>
          <p:cNvPr id="10" name="Picture 9" descr="DottedLine.psd"/>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235584" y="813542"/>
            <a:ext cx="8649184" cy="134095"/>
          </a:xfrm>
          <a:prstGeom prst="rect">
            <a:avLst/>
          </a:prstGeom>
        </p:spPr>
      </p:pic>
      <p:sp>
        <p:nvSpPr>
          <p:cNvPr id="4" name="Title 1"/>
          <p:cNvSpPr>
            <a:spLocks noGrp="1"/>
          </p:cNvSpPr>
          <p:nvPr>
            <p:ph type="title" hasCustomPrompt="1"/>
          </p:nvPr>
        </p:nvSpPr>
        <p:spPr>
          <a:xfrm>
            <a:off x="276102" y="2420888"/>
            <a:ext cx="8616378" cy="2232248"/>
          </a:xfrm>
          <a:prstGeom prst="rect">
            <a:avLst/>
          </a:prstGeom>
        </p:spPr>
        <p:txBody>
          <a:bodyPr/>
          <a:lstStyle>
            <a:lvl1pPr algn="ctr">
              <a:lnSpc>
                <a:spcPts val="5000"/>
              </a:lnSpc>
              <a:defRPr sz="5000" b="1" i="0" spc="-150" baseline="0">
                <a:solidFill>
                  <a:srgbClr val="12A53E"/>
                </a:solidFill>
                <a:latin typeface="Verdana"/>
                <a:cs typeface="Verdana"/>
              </a:defRPr>
            </a:lvl1pPr>
          </a:lstStyle>
          <a:p>
            <a:r>
              <a:rPr lang="en-US" dirty="0" smtClean="0"/>
              <a:t>Divider page </a:t>
            </a:r>
            <a:br>
              <a:rPr lang="en-US" dirty="0" smtClean="0"/>
            </a:br>
            <a:r>
              <a:rPr lang="en-US" dirty="0" smtClean="0"/>
              <a:t>Add your title here</a:t>
            </a:r>
            <a:endParaRPr lang="en-US" dirty="0"/>
          </a:p>
        </p:txBody>
      </p:sp>
    </p:spTree>
    <p:extLst>
      <p:ext uri="{BB962C8B-B14F-4D97-AF65-F5344CB8AC3E}">
        <p14:creationId xmlns:p14="http://schemas.microsoft.com/office/powerpoint/2010/main" xmlns="" val="1669524010"/>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Page 4">
    <p:bg>
      <p:bgPr>
        <a:solidFill>
          <a:schemeClr val="bg2"/>
        </a:solidFill>
        <a:effectLst/>
      </p:bgPr>
    </p:bg>
    <p:spTree>
      <p:nvGrpSpPr>
        <p:cNvPr id="1" name=""/>
        <p:cNvGrpSpPr/>
        <p:nvPr/>
      </p:nvGrpSpPr>
      <p:grpSpPr>
        <a:xfrm>
          <a:off x="0" y="0"/>
          <a:ext cx="0" cy="0"/>
          <a:chOff x="0" y="0"/>
          <a:chExt cx="0" cy="0"/>
        </a:xfrm>
      </p:grpSpPr>
      <p:pic>
        <p:nvPicPr>
          <p:cNvPr id="10" name="Picture 9" descr="DottedLine.psd"/>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235584" y="813542"/>
            <a:ext cx="8649184" cy="134095"/>
          </a:xfrm>
          <a:prstGeom prst="rect">
            <a:avLst/>
          </a:prstGeom>
        </p:spPr>
      </p:pic>
      <p:sp>
        <p:nvSpPr>
          <p:cNvPr id="4" name="Title 1"/>
          <p:cNvSpPr>
            <a:spLocks noGrp="1"/>
          </p:cNvSpPr>
          <p:nvPr>
            <p:ph type="title" hasCustomPrompt="1"/>
          </p:nvPr>
        </p:nvSpPr>
        <p:spPr>
          <a:xfrm>
            <a:off x="276102" y="2420888"/>
            <a:ext cx="8616378" cy="2232248"/>
          </a:xfrm>
          <a:prstGeom prst="rect">
            <a:avLst/>
          </a:prstGeom>
        </p:spPr>
        <p:txBody>
          <a:bodyPr/>
          <a:lstStyle>
            <a:lvl1pPr algn="ctr">
              <a:lnSpc>
                <a:spcPts val="5000"/>
              </a:lnSpc>
              <a:defRPr sz="5000" b="1" i="0" spc="-150" baseline="0">
                <a:solidFill>
                  <a:schemeClr val="bg1"/>
                </a:solidFill>
                <a:latin typeface="Verdana"/>
                <a:cs typeface="Verdana"/>
              </a:defRPr>
            </a:lvl1pPr>
          </a:lstStyle>
          <a:p>
            <a:r>
              <a:rPr lang="en-US" dirty="0" smtClean="0"/>
              <a:t>Divider page </a:t>
            </a:r>
            <a:br>
              <a:rPr lang="en-US" dirty="0" smtClean="0"/>
            </a:br>
            <a:r>
              <a:rPr lang="en-US" dirty="0" smtClean="0"/>
              <a:t>Add your title here</a:t>
            </a:r>
            <a:endParaRPr lang="en-US" dirty="0"/>
          </a:p>
        </p:txBody>
      </p:sp>
    </p:spTree>
    <p:extLst>
      <p:ext uri="{BB962C8B-B14F-4D97-AF65-F5344CB8AC3E}">
        <p14:creationId xmlns:p14="http://schemas.microsoft.com/office/powerpoint/2010/main" xmlns="" val="1212183733"/>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ivider Page 5">
    <p:bg>
      <p:bgPr>
        <a:solidFill>
          <a:schemeClr val="accent1"/>
        </a:solidFill>
        <a:effectLst/>
      </p:bgPr>
    </p:bg>
    <p:spTree>
      <p:nvGrpSpPr>
        <p:cNvPr id="1" name=""/>
        <p:cNvGrpSpPr/>
        <p:nvPr/>
      </p:nvGrpSpPr>
      <p:grpSpPr>
        <a:xfrm>
          <a:off x="0" y="0"/>
          <a:ext cx="0" cy="0"/>
          <a:chOff x="0" y="0"/>
          <a:chExt cx="0" cy="0"/>
        </a:xfrm>
      </p:grpSpPr>
      <p:pic>
        <p:nvPicPr>
          <p:cNvPr id="10" name="Picture 9" descr="DottedLine.psd"/>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235584" y="813542"/>
            <a:ext cx="8649184" cy="134095"/>
          </a:xfrm>
          <a:prstGeom prst="rect">
            <a:avLst/>
          </a:prstGeom>
        </p:spPr>
      </p:pic>
      <p:sp>
        <p:nvSpPr>
          <p:cNvPr id="4" name="Title 1"/>
          <p:cNvSpPr>
            <a:spLocks noGrp="1"/>
          </p:cNvSpPr>
          <p:nvPr>
            <p:ph type="title" hasCustomPrompt="1"/>
          </p:nvPr>
        </p:nvSpPr>
        <p:spPr>
          <a:xfrm>
            <a:off x="276102" y="2420888"/>
            <a:ext cx="8616378" cy="2232248"/>
          </a:xfrm>
          <a:prstGeom prst="rect">
            <a:avLst/>
          </a:prstGeom>
        </p:spPr>
        <p:txBody>
          <a:bodyPr/>
          <a:lstStyle>
            <a:lvl1pPr algn="ctr">
              <a:lnSpc>
                <a:spcPts val="5000"/>
              </a:lnSpc>
              <a:defRPr sz="5000" b="1" i="0" spc="-150" baseline="0">
                <a:solidFill>
                  <a:srgbClr val="12A53E"/>
                </a:solidFill>
                <a:latin typeface="Verdana"/>
                <a:cs typeface="Verdana"/>
              </a:defRPr>
            </a:lvl1pPr>
          </a:lstStyle>
          <a:p>
            <a:r>
              <a:rPr lang="en-US" dirty="0" smtClean="0"/>
              <a:t>Divider page </a:t>
            </a:r>
            <a:br>
              <a:rPr lang="en-US" dirty="0" smtClean="0"/>
            </a:br>
            <a:r>
              <a:rPr lang="en-US" dirty="0" smtClean="0"/>
              <a:t>Add your title here</a:t>
            </a:r>
            <a:endParaRPr lang="en-US" dirty="0"/>
          </a:p>
        </p:txBody>
      </p:sp>
    </p:spTree>
    <p:extLst>
      <p:ext uri="{BB962C8B-B14F-4D97-AF65-F5344CB8AC3E}">
        <p14:creationId xmlns:p14="http://schemas.microsoft.com/office/powerpoint/2010/main" xmlns="" val="4136370571"/>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vider Page with Photo 1">
    <p:bg>
      <p:bgRef idx="1001">
        <a:schemeClr val="bg1"/>
      </p:bgRef>
    </p:bg>
    <p:spTree>
      <p:nvGrpSpPr>
        <p:cNvPr id="1" name=""/>
        <p:cNvGrpSpPr/>
        <p:nvPr/>
      </p:nvGrpSpPr>
      <p:grpSpPr>
        <a:xfrm>
          <a:off x="0" y="0"/>
          <a:ext cx="0" cy="0"/>
          <a:chOff x="0" y="0"/>
          <a:chExt cx="0" cy="0"/>
        </a:xfrm>
      </p:grpSpPr>
      <p:pic>
        <p:nvPicPr>
          <p:cNvPr id="11" name="Picture 10" descr="DividerSlide_A2.jpg"/>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4012" y="0"/>
            <a:ext cx="9176500" cy="6957392"/>
          </a:xfrm>
          <a:prstGeom prst="rect">
            <a:avLst/>
          </a:prstGeom>
        </p:spPr>
      </p:pic>
      <p:pic>
        <p:nvPicPr>
          <p:cNvPr id="12" name="Picture 11" descr="DottedLine.psd"/>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235584" y="813542"/>
            <a:ext cx="8649184" cy="134095"/>
          </a:xfrm>
          <a:prstGeom prst="rect">
            <a:avLst/>
          </a:prstGeom>
        </p:spPr>
      </p:pic>
      <p:sp>
        <p:nvSpPr>
          <p:cNvPr id="5" name="Title 1"/>
          <p:cNvSpPr>
            <a:spLocks noGrp="1"/>
          </p:cNvSpPr>
          <p:nvPr>
            <p:ph type="title" hasCustomPrompt="1"/>
          </p:nvPr>
        </p:nvSpPr>
        <p:spPr>
          <a:xfrm>
            <a:off x="204094" y="1124744"/>
            <a:ext cx="4854202" cy="5544616"/>
          </a:xfrm>
          <a:prstGeom prst="rect">
            <a:avLst/>
          </a:prstGeom>
        </p:spPr>
        <p:txBody>
          <a:bodyPr/>
          <a:lstStyle>
            <a:lvl1pPr algn="l">
              <a:lnSpc>
                <a:spcPts val="5000"/>
              </a:lnSpc>
              <a:defRPr sz="5000" b="1" i="0" spc="-150" baseline="0">
                <a:solidFill>
                  <a:srgbClr val="12A53E"/>
                </a:solidFill>
                <a:latin typeface="Verdana"/>
                <a:cs typeface="Verdana"/>
              </a:defRPr>
            </a:lvl1pPr>
          </a:lstStyle>
          <a:p>
            <a:r>
              <a:rPr lang="en-US" dirty="0" smtClean="0"/>
              <a:t>Divider Page</a:t>
            </a:r>
            <a:br>
              <a:rPr lang="en-US" dirty="0" smtClean="0"/>
            </a:br>
            <a:r>
              <a:rPr lang="en-US" dirty="0" smtClean="0"/>
              <a:t>Add your </a:t>
            </a:r>
            <a:br>
              <a:rPr lang="en-US" dirty="0" smtClean="0"/>
            </a:br>
            <a:r>
              <a:rPr lang="en-US" dirty="0" smtClean="0"/>
              <a:t>title here</a:t>
            </a:r>
            <a:endParaRPr lang="en-US" dirty="0"/>
          </a:p>
        </p:txBody>
      </p:sp>
    </p:spTree>
    <p:extLst>
      <p:ext uri="{BB962C8B-B14F-4D97-AF65-F5344CB8AC3E}">
        <p14:creationId xmlns:p14="http://schemas.microsoft.com/office/powerpoint/2010/main" xmlns="" val="3123016901"/>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Divider Page with Photo 2">
    <p:bg>
      <p:bgRef idx="1001">
        <a:schemeClr val="bg1"/>
      </p:bgRef>
    </p:bg>
    <p:spTree>
      <p:nvGrpSpPr>
        <p:cNvPr id="1" name=""/>
        <p:cNvGrpSpPr/>
        <p:nvPr/>
      </p:nvGrpSpPr>
      <p:grpSpPr>
        <a:xfrm>
          <a:off x="0" y="0"/>
          <a:ext cx="0" cy="0"/>
          <a:chOff x="0" y="0"/>
          <a:chExt cx="0" cy="0"/>
        </a:xfrm>
      </p:grpSpPr>
      <p:pic>
        <p:nvPicPr>
          <p:cNvPr id="2" name="Picture 1" descr="DividerSlides_B.jpg"/>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5040" y="0"/>
            <a:ext cx="9176500" cy="6957392"/>
          </a:xfrm>
          <a:prstGeom prst="rect">
            <a:avLst/>
          </a:prstGeom>
        </p:spPr>
      </p:pic>
      <p:pic>
        <p:nvPicPr>
          <p:cNvPr id="10" name="Picture 9" descr="DottedLine.psd"/>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235584" y="813542"/>
            <a:ext cx="8649184" cy="134095"/>
          </a:xfrm>
          <a:prstGeom prst="rect">
            <a:avLst/>
          </a:prstGeom>
        </p:spPr>
      </p:pic>
      <p:sp>
        <p:nvSpPr>
          <p:cNvPr id="6" name="Title 1"/>
          <p:cNvSpPr>
            <a:spLocks noGrp="1"/>
          </p:cNvSpPr>
          <p:nvPr>
            <p:ph type="title" hasCustomPrompt="1"/>
          </p:nvPr>
        </p:nvSpPr>
        <p:spPr>
          <a:xfrm>
            <a:off x="204094" y="1124744"/>
            <a:ext cx="4854202" cy="5544616"/>
          </a:xfrm>
          <a:prstGeom prst="rect">
            <a:avLst/>
          </a:prstGeom>
        </p:spPr>
        <p:txBody>
          <a:bodyPr/>
          <a:lstStyle>
            <a:lvl1pPr algn="l">
              <a:lnSpc>
                <a:spcPts val="5000"/>
              </a:lnSpc>
              <a:defRPr sz="5000" b="1" i="0" spc="-150" baseline="0">
                <a:solidFill>
                  <a:srgbClr val="12A53E"/>
                </a:solidFill>
                <a:latin typeface="Verdana"/>
                <a:cs typeface="Verdana"/>
              </a:defRPr>
            </a:lvl1pPr>
          </a:lstStyle>
          <a:p>
            <a:r>
              <a:rPr lang="en-US" dirty="0" smtClean="0"/>
              <a:t>Divider Page</a:t>
            </a:r>
            <a:br>
              <a:rPr lang="en-US" dirty="0" smtClean="0"/>
            </a:br>
            <a:r>
              <a:rPr lang="en-US" dirty="0" smtClean="0"/>
              <a:t>Add your </a:t>
            </a:r>
            <a:br>
              <a:rPr lang="en-US" dirty="0" smtClean="0"/>
            </a:br>
            <a:r>
              <a:rPr lang="en-US" dirty="0" smtClean="0"/>
              <a:t>title here</a:t>
            </a:r>
            <a:endParaRPr lang="en-US" dirty="0"/>
          </a:p>
        </p:txBody>
      </p:sp>
    </p:spTree>
    <p:extLst>
      <p:ext uri="{BB962C8B-B14F-4D97-AF65-F5344CB8AC3E}">
        <p14:creationId xmlns:p14="http://schemas.microsoft.com/office/powerpoint/2010/main" xmlns="" val="1371988540"/>
      </p:ext>
    </p:extLst>
  </p:cSld>
  <p:clrMapOvr>
    <a:overrideClrMapping bg1="lt1" tx1="dk1" bg2="lt2" tx2="dk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ivider Page with Photo 3">
    <p:bg>
      <p:bgPr>
        <a:solidFill>
          <a:schemeClr val="accent3"/>
        </a:solidFill>
        <a:effectLst/>
      </p:bgPr>
    </p:bg>
    <p:spTree>
      <p:nvGrpSpPr>
        <p:cNvPr id="1" name=""/>
        <p:cNvGrpSpPr/>
        <p:nvPr/>
      </p:nvGrpSpPr>
      <p:grpSpPr>
        <a:xfrm>
          <a:off x="0" y="0"/>
          <a:ext cx="0" cy="0"/>
          <a:chOff x="0" y="0"/>
          <a:chExt cx="0" cy="0"/>
        </a:xfrm>
      </p:grpSpPr>
      <p:pic>
        <p:nvPicPr>
          <p:cNvPr id="2" name="Picture 1" descr="DividerSlides_C.jpg"/>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2853" y="0"/>
            <a:ext cx="9176500" cy="6957392"/>
          </a:xfrm>
          <a:prstGeom prst="rect">
            <a:avLst/>
          </a:prstGeom>
        </p:spPr>
      </p:pic>
      <p:pic>
        <p:nvPicPr>
          <p:cNvPr id="11" name="Picture 10" descr="DottedLine.psd"/>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235584" y="813542"/>
            <a:ext cx="8649184" cy="134095"/>
          </a:xfrm>
          <a:prstGeom prst="rect">
            <a:avLst/>
          </a:prstGeom>
        </p:spPr>
      </p:pic>
      <p:sp>
        <p:nvSpPr>
          <p:cNvPr id="6" name="Title 1"/>
          <p:cNvSpPr>
            <a:spLocks noGrp="1"/>
          </p:cNvSpPr>
          <p:nvPr>
            <p:ph type="title" hasCustomPrompt="1"/>
          </p:nvPr>
        </p:nvSpPr>
        <p:spPr>
          <a:xfrm>
            <a:off x="204094" y="1124744"/>
            <a:ext cx="4854202" cy="5544616"/>
          </a:xfrm>
          <a:prstGeom prst="rect">
            <a:avLst/>
          </a:prstGeom>
        </p:spPr>
        <p:txBody>
          <a:bodyPr/>
          <a:lstStyle>
            <a:lvl1pPr algn="l">
              <a:lnSpc>
                <a:spcPts val="5000"/>
              </a:lnSpc>
              <a:defRPr sz="5000" b="1" i="0" spc="-150" baseline="0">
                <a:solidFill>
                  <a:srgbClr val="12A53E"/>
                </a:solidFill>
                <a:latin typeface="Verdana"/>
                <a:cs typeface="Verdana"/>
              </a:defRPr>
            </a:lvl1pPr>
          </a:lstStyle>
          <a:p>
            <a:r>
              <a:rPr lang="en-US" dirty="0" smtClean="0"/>
              <a:t>Divider Page</a:t>
            </a:r>
            <a:br>
              <a:rPr lang="en-US" dirty="0" smtClean="0"/>
            </a:br>
            <a:r>
              <a:rPr lang="en-US" dirty="0" smtClean="0"/>
              <a:t>Add your </a:t>
            </a:r>
            <a:br>
              <a:rPr lang="en-US" dirty="0" smtClean="0"/>
            </a:br>
            <a:r>
              <a:rPr lang="en-US" dirty="0" smtClean="0"/>
              <a:t>title here</a:t>
            </a:r>
            <a:endParaRPr lang="en-US" dirty="0"/>
          </a:p>
        </p:txBody>
      </p:sp>
    </p:spTree>
    <p:extLst>
      <p:ext uri="{BB962C8B-B14F-4D97-AF65-F5344CB8AC3E}">
        <p14:creationId xmlns:p14="http://schemas.microsoft.com/office/powerpoint/2010/main" xmlns="" val="1234912309"/>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xt and Bullet Points">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226034" y="1349314"/>
            <a:ext cx="8602662" cy="4816536"/>
          </a:xfrm>
        </p:spPr>
        <p:txBody>
          <a:bodyPr/>
          <a:lstStyle>
            <a:lvl1pPr>
              <a:defRPr sz="1800" b="0" i="0" baseline="0">
                <a:latin typeface="Verdana"/>
                <a:cs typeface="Verdana"/>
              </a:defRPr>
            </a:lvl1pPr>
            <a:lvl2pPr marL="608013" marR="0" indent="-342900" algn="l" defTabSz="914400" rtl="0" eaLnBrk="0" fontAlgn="base" latinLnBrk="0" hangingPunct="0">
              <a:lnSpc>
                <a:spcPts val="2300"/>
              </a:lnSpc>
              <a:spcBef>
                <a:spcPct val="20000"/>
              </a:spcBef>
              <a:spcAft>
                <a:spcPct val="0"/>
              </a:spcAft>
              <a:buClrTx/>
              <a:buSzTx/>
              <a:buFont typeface="Lucida Grande"/>
              <a:buChar char="–"/>
              <a:tabLst/>
              <a:defRPr sz="1800" b="0" i="0">
                <a:latin typeface="Verdana"/>
                <a:cs typeface="Verdana"/>
              </a:defRPr>
            </a:lvl2pPr>
            <a:lvl3pPr>
              <a:defRPr/>
            </a:lvl3pPr>
            <a:lvl4pPr>
              <a:defRPr/>
            </a:lvl4pPr>
            <a:lvl5pPr>
              <a:defRPr/>
            </a:lvl5pPr>
          </a:lstStyle>
          <a:p>
            <a:pPr lvl="0"/>
            <a:r>
              <a:rPr lang="en-US" dirty="0" smtClean="0"/>
              <a:t>Click to edit Master text styles. </a:t>
            </a:r>
            <a:r>
              <a:rPr lang="en-US" dirty="0" err="1" smtClean="0"/>
              <a:t>Harum</a:t>
            </a:r>
            <a:r>
              <a:rPr lang="en-US" dirty="0" smtClean="0"/>
              <a:t> quae </a:t>
            </a:r>
            <a:r>
              <a:rPr lang="en-US" dirty="0" err="1" smtClean="0"/>
              <a:t>dendi</a:t>
            </a:r>
            <a:r>
              <a:rPr lang="en-US" dirty="0" smtClean="0"/>
              <a:t> tem </a:t>
            </a:r>
            <a:r>
              <a:rPr lang="en-US" dirty="0" err="1" smtClean="0"/>
              <a:t>luption</a:t>
            </a:r>
            <a:r>
              <a:rPr lang="en-US" dirty="0" smtClean="0"/>
              <a:t> </a:t>
            </a:r>
            <a:r>
              <a:rPr lang="en-US" dirty="0" err="1" smtClean="0"/>
              <a:t>reptatatum</a:t>
            </a:r>
            <a:r>
              <a:rPr lang="en-US" dirty="0" smtClean="0"/>
              <a:t> </a:t>
            </a:r>
            <a:r>
              <a:rPr lang="en-US" dirty="0" err="1" smtClean="0"/>
              <a:t>remod</a:t>
            </a:r>
            <a:r>
              <a:rPr lang="en-US" dirty="0" smtClean="0"/>
              <a:t> </a:t>
            </a:r>
            <a:r>
              <a:rPr lang="en-US" dirty="0" err="1" smtClean="0"/>
              <a:t>undis</a:t>
            </a:r>
            <a:r>
              <a:rPr lang="en-US" dirty="0" smtClean="0"/>
              <a:t> </a:t>
            </a:r>
            <a:r>
              <a:rPr lang="en-US" dirty="0" err="1" smtClean="0"/>
              <a:t>magimet</a:t>
            </a:r>
            <a:r>
              <a:rPr lang="en-US" dirty="0" smtClean="0"/>
              <a:t> </a:t>
            </a:r>
            <a:r>
              <a:rPr lang="en-US" dirty="0" err="1" smtClean="0"/>
              <a:t>plaut</a:t>
            </a:r>
            <a:r>
              <a:rPr lang="en-US" dirty="0" smtClean="0"/>
              <a:t> </a:t>
            </a:r>
            <a:r>
              <a:rPr lang="en-US" dirty="0" err="1" smtClean="0"/>
              <a:t>voluptasit</a:t>
            </a:r>
            <a:r>
              <a:rPr lang="en-US" dirty="0" smtClean="0"/>
              <a:t> </a:t>
            </a:r>
            <a:r>
              <a:rPr lang="en-US" dirty="0" err="1" smtClean="0"/>
              <a:t>lorem</a:t>
            </a:r>
            <a:r>
              <a:rPr lang="en-US" dirty="0" smtClean="0"/>
              <a:t> </a:t>
            </a:r>
            <a:r>
              <a:rPr lang="en-US" dirty="0" err="1" smtClean="0"/>
              <a:t>ipsum</a:t>
            </a:r>
            <a:r>
              <a:rPr lang="en-US" dirty="0" smtClean="0"/>
              <a:t> </a:t>
            </a:r>
            <a:r>
              <a:rPr lang="en-US" dirty="0" err="1" smtClean="0"/>
              <a:t>dolore</a:t>
            </a:r>
            <a:r>
              <a:rPr lang="en-US" dirty="0" smtClean="0"/>
              <a:t> </a:t>
            </a:r>
            <a:r>
              <a:rPr lang="en-US" dirty="0" err="1" smtClean="0"/>
              <a:t>conesquent</a:t>
            </a:r>
            <a:r>
              <a:rPr lang="en-US" dirty="0" smtClean="0"/>
              <a:t> </a:t>
            </a:r>
            <a:r>
              <a:rPr lang="en-US" dirty="0" err="1" smtClean="0"/>
              <a:t>faccum</a:t>
            </a:r>
            <a:r>
              <a:rPr lang="en-US" dirty="0" smtClean="0"/>
              <a:t> ne </a:t>
            </a:r>
            <a:r>
              <a:rPr lang="en-US" dirty="0" err="1" smtClean="0"/>
              <a:t>asinctatis</a:t>
            </a:r>
            <a:r>
              <a:rPr lang="en-US" dirty="0" smtClean="0"/>
              <a:t> nus.</a:t>
            </a:r>
          </a:p>
          <a:p>
            <a:pPr lvl="0"/>
            <a:endParaRPr lang="en-US" dirty="0" smtClean="0"/>
          </a:p>
          <a:p>
            <a:pPr lvl="1"/>
            <a:r>
              <a:rPr lang="en-US" dirty="0" smtClean="0"/>
              <a:t>Click to edit bullet styles</a:t>
            </a:r>
          </a:p>
          <a:p>
            <a:pPr lvl="1"/>
            <a:r>
              <a:rPr lang="en-US" dirty="0" smtClean="0"/>
              <a:t>Click to edit bullet styles</a:t>
            </a:r>
          </a:p>
          <a:p>
            <a:pPr lvl="1"/>
            <a:r>
              <a:rPr lang="en-US" dirty="0" smtClean="0"/>
              <a:t>Click to edit bullet styles</a:t>
            </a:r>
          </a:p>
        </p:txBody>
      </p:sp>
      <p:sp>
        <p:nvSpPr>
          <p:cNvPr id="5" name="Slide Number Placeholder 5"/>
          <p:cNvSpPr>
            <a:spLocks noGrp="1"/>
          </p:cNvSpPr>
          <p:nvPr>
            <p:ph type="sldNum" sz="quarter" idx="11"/>
          </p:nvPr>
        </p:nvSpPr>
        <p:spPr/>
        <p:txBody>
          <a:bodyPr/>
          <a:lstStyle>
            <a:lvl1pPr>
              <a:defRPr sz="1000" b="0" i="0">
                <a:latin typeface="Verdana"/>
                <a:cs typeface="Verdana"/>
              </a:defRPr>
            </a:lvl1pPr>
          </a:lstStyle>
          <a:p>
            <a:pPr>
              <a:defRPr/>
            </a:pPr>
            <a:fld id="{A862DA52-9B4A-4FC2-BFEF-9755C46DAB94}" type="slidenum">
              <a:rPr lang="en-US" smtClean="0"/>
              <a:pPr>
                <a:defRPr/>
              </a:pPr>
              <a:t>‹#›</a:t>
            </a:fld>
            <a:endParaRPr lang="en-US" dirty="0"/>
          </a:p>
        </p:txBody>
      </p:sp>
      <p:sp>
        <p:nvSpPr>
          <p:cNvPr id="10" name="Footer Placeholder 2"/>
          <p:cNvSpPr>
            <a:spLocks noGrp="1"/>
          </p:cNvSpPr>
          <p:nvPr>
            <p:ph type="ftr" sz="quarter" idx="4294967295"/>
          </p:nvPr>
        </p:nvSpPr>
        <p:spPr bwMode="auto">
          <a:xfrm>
            <a:off x="225425" y="6364288"/>
            <a:ext cx="7802563" cy="365125"/>
          </a:xfrm>
          <a:prstGeom prst="rect">
            <a:avLst/>
          </a:prstGeom>
          <a:noFill/>
          <a:ln>
            <a:noFill/>
            <a:miter lim="800000"/>
            <a:headEnd/>
            <a:tailEnd/>
          </a:ln>
        </p:spPr>
        <p:txBody>
          <a:bodyPr wrap="square" numCol="1" anchor="b" anchorCtr="0" compatLnSpc="1">
            <a:prstTxWarp prst="textNoShape">
              <a:avLst/>
            </a:prstTxWarp>
          </a:bodyPr>
          <a:lstStyle>
            <a:lvl1pPr>
              <a:defRPr sz="1000" b="0" i="0">
                <a:ln>
                  <a:noFill/>
                </a:ln>
                <a:latin typeface="Verdana"/>
                <a:cs typeface="Verdana"/>
              </a:defRPr>
            </a:lvl1pPr>
          </a:lstStyle>
          <a:p>
            <a:endParaRPr lang="en-US" dirty="0" smtClean="0"/>
          </a:p>
        </p:txBody>
      </p:sp>
      <p:pic>
        <p:nvPicPr>
          <p:cNvPr id="11" name="Picture 10" descr="DottedLine.psd"/>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235584" y="813542"/>
            <a:ext cx="8649184" cy="134095"/>
          </a:xfrm>
          <a:prstGeom prst="rect">
            <a:avLst/>
          </a:prstGeom>
        </p:spPr>
      </p:pic>
      <p:sp>
        <p:nvSpPr>
          <p:cNvPr id="8" name="Title 1"/>
          <p:cNvSpPr>
            <a:spLocks noGrp="1"/>
          </p:cNvSpPr>
          <p:nvPr>
            <p:ph type="title" hasCustomPrompt="1"/>
          </p:nvPr>
        </p:nvSpPr>
        <p:spPr>
          <a:xfrm>
            <a:off x="226642" y="222250"/>
            <a:ext cx="8593508" cy="685800"/>
          </a:xfrm>
          <a:prstGeom prst="rect">
            <a:avLst/>
          </a:prstGeom>
        </p:spPr>
        <p:txBody>
          <a:bodyPr/>
          <a:lstStyle>
            <a:lvl1pPr>
              <a:lnSpc>
                <a:spcPts val="3600"/>
              </a:lnSpc>
              <a:defRPr sz="3600" b="1" i="0" spc="-70" baseline="0">
                <a:solidFill>
                  <a:srgbClr val="12A53E"/>
                </a:solidFill>
                <a:latin typeface="Verdana"/>
                <a:cs typeface="Verdana"/>
              </a:defRPr>
            </a:lvl1pPr>
          </a:lstStyle>
          <a:p>
            <a:r>
              <a:rPr lang="en-US" dirty="0" smtClean="0"/>
              <a:t>Click to add title</a:t>
            </a:r>
            <a:endParaRPr lang="en-US" dirty="0"/>
          </a:p>
        </p:txBody>
      </p:sp>
    </p:spTree>
    <p:extLst>
      <p:ext uri="{BB962C8B-B14F-4D97-AF65-F5344CB8AC3E}">
        <p14:creationId xmlns:p14="http://schemas.microsoft.com/office/powerpoint/2010/main" xmlns="" val="284884065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Divider Page with Photo 4">
    <p:bg>
      <p:bgRef idx="1001">
        <a:schemeClr val="bg1"/>
      </p:bgRef>
    </p:bg>
    <p:spTree>
      <p:nvGrpSpPr>
        <p:cNvPr id="1" name=""/>
        <p:cNvGrpSpPr/>
        <p:nvPr/>
      </p:nvGrpSpPr>
      <p:grpSpPr>
        <a:xfrm>
          <a:off x="0" y="0"/>
          <a:ext cx="0" cy="0"/>
          <a:chOff x="0" y="0"/>
          <a:chExt cx="0" cy="0"/>
        </a:xfrm>
      </p:grpSpPr>
      <p:pic>
        <p:nvPicPr>
          <p:cNvPr id="2" name="Picture 1" descr="DividerSlides_D.jpg"/>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3090" y="0"/>
            <a:ext cx="9176500" cy="6957392"/>
          </a:xfrm>
          <a:prstGeom prst="rect">
            <a:avLst/>
          </a:prstGeom>
        </p:spPr>
      </p:pic>
      <p:pic>
        <p:nvPicPr>
          <p:cNvPr id="13" name="Picture 12" descr="DottedLine.psd"/>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235584" y="813542"/>
            <a:ext cx="8649184" cy="134095"/>
          </a:xfrm>
          <a:prstGeom prst="rect">
            <a:avLst/>
          </a:prstGeom>
        </p:spPr>
      </p:pic>
      <p:sp>
        <p:nvSpPr>
          <p:cNvPr id="6" name="Title 1"/>
          <p:cNvSpPr>
            <a:spLocks noGrp="1"/>
          </p:cNvSpPr>
          <p:nvPr>
            <p:ph type="title" hasCustomPrompt="1"/>
          </p:nvPr>
        </p:nvSpPr>
        <p:spPr>
          <a:xfrm>
            <a:off x="204094" y="1124744"/>
            <a:ext cx="4854202" cy="5544616"/>
          </a:xfrm>
          <a:prstGeom prst="rect">
            <a:avLst/>
          </a:prstGeom>
        </p:spPr>
        <p:txBody>
          <a:bodyPr/>
          <a:lstStyle>
            <a:lvl1pPr algn="l">
              <a:lnSpc>
                <a:spcPts val="5000"/>
              </a:lnSpc>
              <a:defRPr sz="5000" b="1" i="0" spc="-150" baseline="0">
                <a:solidFill>
                  <a:schemeClr val="bg1"/>
                </a:solidFill>
                <a:latin typeface="Verdana"/>
                <a:cs typeface="Verdana"/>
              </a:defRPr>
            </a:lvl1pPr>
          </a:lstStyle>
          <a:p>
            <a:r>
              <a:rPr lang="en-US" dirty="0" smtClean="0"/>
              <a:t>Divider Page</a:t>
            </a:r>
            <a:br>
              <a:rPr lang="en-US" dirty="0" smtClean="0"/>
            </a:br>
            <a:r>
              <a:rPr lang="en-US" dirty="0" smtClean="0"/>
              <a:t>Add your </a:t>
            </a:r>
            <a:br>
              <a:rPr lang="en-US" dirty="0" smtClean="0"/>
            </a:br>
            <a:r>
              <a:rPr lang="en-US" dirty="0" smtClean="0"/>
              <a:t>title here</a:t>
            </a:r>
            <a:endParaRPr lang="en-US" dirty="0"/>
          </a:p>
        </p:txBody>
      </p:sp>
    </p:spTree>
    <p:extLst>
      <p:ext uri="{BB962C8B-B14F-4D97-AF65-F5344CB8AC3E}">
        <p14:creationId xmlns:p14="http://schemas.microsoft.com/office/powerpoint/2010/main" xmlns="" val="3714282896"/>
      </p:ext>
    </p:extLst>
  </p:cSld>
  <p:clrMapOvr>
    <a:overrideClrMapping bg1="lt1" tx1="dk1" bg2="lt2" tx2="dk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ivider Page with Photo 5">
    <p:bg>
      <p:bgRef idx="1001">
        <a:schemeClr val="bg1"/>
      </p:bgRef>
    </p:bg>
    <p:spTree>
      <p:nvGrpSpPr>
        <p:cNvPr id="1" name=""/>
        <p:cNvGrpSpPr/>
        <p:nvPr/>
      </p:nvGrpSpPr>
      <p:grpSpPr>
        <a:xfrm>
          <a:off x="0" y="0"/>
          <a:ext cx="0" cy="0"/>
          <a:chOff x="0" y="0"/>
          <a:chExt cx="0" cy="0"/>
        </a:xfrm>
      </p:grpSpPr>
      <p:pic>
        <p:nvPicPr>
          <p:cNvPr id="3" name="Picture 2" descr="DividerSlides_E.jpg"/>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9052" y="0"/>
            <a:ext cx="9176500" cy="6957392"/>
          </a:xfrm>
          <a:prstGeom prst="rect">
            <a:avLst/>
          </a:prstGeom>
        </p:spPr>
      </p:pic>
      <p:sp>
        <p:nvSpPr>
          <p:cNvPr id="12" name="Title 1"/>
          <p:cNvSpPr>
            <a:spLocks noGrp="1"/>
          </p:cNvSpPr>
          <p:nvPr>
            <p:ph type="title" hasCustomPrompt="1"/>
          </p:nvPr>
        </p:nvSpPr>
        <p:spPr>
          <a:xfrm>
            <a:off x="204094" y="1124744"/>
            <a:ext cx="4854202" cy="5544616"/>
          </a:xfrm>
          <a:prstGeom prst="rect">
            <a:avLst/>
          </a:prstGeom>
        </p:spPr>
        <p:txBody>
          <a:bodyPr/>
          <a:lstStyle>
            <a:lvl1pPr algn="l">
              <a:lnSpc>
                <a:spcPts val="5000"/>
              </a:lnSpc>
              <a:defRPr sz="5000" b="1" i="0" spc="-150" baseline="0">
                <a:solidFill>
                  <a:srgbClr val="12A53E"/>
                </a:solidFill>
                <a:latin typeface="Verdana"/>
                <a:cs typeface="Verdana"/>
              </a:defRPr>
            </a:lvl1pPr>
          </a:lstStyle>
          <a:p>
            <a:r>
              <a:rPr lang="en-US" dirty="0" smtClean="0"/>
              <a:t>Divider Page</a:t>
            </a:r>
            <a:br>
              <a:rPr lang="en-US" dirty="0" smtClean="0"/>
            </a:br>
            <a:r>
              <a:rPr lang="en-US" dirty="0" smtClean="0"/>
              <a:t>Add your </a:t>
            </a:r>
            <a:br>
              <a:rPr lang="en-US" dirty="0" smtClean="0"/>
            </a:br>
            <a:r>
              <a:rPr lang="en-US" dirty="0" smtClean="0"/>
              <a:t>title here</a:t>
            </a:r>
            <a:endParaRPr lang="en-US" dirty="0"/>
          </a:p>
        </p:txBody>
      </p:sp>
      <p:pic>
        <p:nvPicPr>
          <p:cNvPr id="6" name="Picture 5" descr="DottedLine.psd"/>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235584" y="813542"/>
            <a:ext cx="8649184" cy="134095"/>
          </a:xfrm>
          <a:prstGeom prst="rect">
            <a:avLst/>
          </a:prstGeom>
        </p:spPr>
      </p:pic>
    </p:spTree>
    <p:extLst>
      <p:ext uri="{BB962C8B-B14F-4D97-AF65-F5344CB8AC3E}">
        <p14:creationId xmlns:p14="http://schemas.microsoft.com/office/powerpoint/2010/main" xmlns="" val="1775307347"/>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ext and Bullet Points 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26642" y="219458"/>
            <a:ext cx="8602054" cy="951373"/>
          </a:xfrm>
          <a:prstGeom prst="rect">
            <a:avLst/>
          </a:prstGeom>
          <a:noFill/>
        </p:spPr>
        <p:txBody>
          <a:bodyPr/>
          <a:lstStyle>
            <a:lvl1pPr>
              <a:lnSpc>
                <a:spcPts val="3600"/>
              </a:lnSpc>
              <a:defRPr sz="3600" b="1" i="0" spc="-70">
                <a:solidFill>
                  <a:srgbClr val="12A53E"/>
                </a:solidFill>
                <a:latin typeface="Verdana"/>
                <a:cs typeface="Verdana"/>
              </a:defRPr>
            </a:lvl1pPr>
          </a:lstStyle>
          <a:p>
            <a:r>
              <a:rPr lang="en-US" dirty="0" smtClean="0"/>
              <a:t>Page heading split</a:t>
            </a:r>
            <a:br>
              <a:rPr lang="en-US" dirty="0" smtClean="0"/>
            </a:br>
            <a:r>
              <a:rPr lang="en-US" dirty="0" smtClean="0"/>
              <a:t>across two lines</a:t>
            </a:r>
            <a:endParaRPr lang="en-US" dirty="0"/>
          </a:p>
        </p:txBody>
      </p:sp>
      <p:sp>
        <p:nvSpPr>
          <p:cNvPr id="3" name="Content Placeholder 2"/>
          <p:cNvSpPr>
            <a:spLocks noGrp="1"/>
          </p:cNvSpPr>
          <p:nvPr>
            <p:ph idx="1" hasCustomPrompt="1"/>
          </p:nvPr>
        </p:nvSpPr>
        <p:spPr>
          <a:xfrm>
            <a:off x="225425" y="1695450"/>
            <a:ext cx="8602662" cy="4500000"/>
          </a:xfrm>
        </p:spPr>
        <p:txBody>
          <a:bodyPr/>
          <a:lstStyle>
            <a:lvl1pPr>
              <a:defRPr sz="1800" b="0" i="0" baseline="0">
                <a:latin typeface="Verdana"/>
                <a:cs typeface="Verdana"/>
              </a:defRPr>
            </a:lvl1pPr>
            <a:lvl2pPr marL="538163" marR="0" indent="-273050" algn="l" defTabSz="914400" rtl="0" eaLnBrk="0" fontAlgn="base" latinLnBrk="0" hangingPunct="0">
              <a:lnSpc>
                <a:spcPts val="2300"/>
              </a:lnSpc>
              <a:spcBef>
                <a:spcPct val="20000"/>
              </a:spcBef>
              <a:spcAft>
                <a:spcPct val="0"/>
              </a:spcAft>
              <a:buClrTx/>
              <a:buSzTx/>
              <a:buFont typeface="Lucida Grande"/>
              <a:buChar char="–"/>
              <a:tabLst/>
              <a:defRPr sz="1800" b="0" i="0">
                <a:latin typeface="Verdana"/>
                <a:cs typeface="Verdana"/>
              </a:defRPr>
            </a:lvl2pPr>
            <a:lvl3pPr>
              <a:defRPr/>
            </a:lvl3pPr>
            <a:lvl4pPr>
              <a:defRPr/>
            </a:lvl4pPr>
            <a:lvl5pPr>
              <a:defRPr/>
            </a:lvl5pPr>
          </a:lstStyle>
          <a:p>
            <a:pPr lvl="0"/>
            <a:r>
              <a:rPr lang="en-US" dirty="0" smtClean="0"/>
              <a:t>Click to edit Master text styles. </a:t>
            </a:r>
            <a:r>
              <a:rPr lang="en-US" dirty="0" err="1" smtClean="0"/>
              <a:t>Harum</a:t>
            </a:r>
            <a:r>
              <a:rPr lang="en-US" dirty="0" smtClean="0"/>
              <a:t> quae </a:t>
            </a:r>
            <a:r>
              <a:rPr lang="en-US" dirty="0" err="1" smtClean="0"/>
              <a:t>dendi</a:t>
            </a:r>
            <a:r>
              <a:rPr lang="en-US" dirty="0" smtClean="0"/>
              <a:t> tem </a:t>
            </a:r>
            <a:r>
              <a:rPr lang="en-US" dirty="0" err="1" smtClean="0"/>
              <a:t>luption</a:t>
            </a:r>
            <a:r>
              <a:rPr lang="en-US" dirty="0" smtClean="0"/>
              <a:t> </a:t>
            </a:r>
            <a:r>
              <a:rPr lang="en-US" dirty="0" err="1" smtClean="0"/>
              <a:t>reptatatum</a:t>
            </a:r>
            <a:r>
              <a:rPr lang="en-US" dirty="0" smtClean="0"/>
              <a:t> </a:t>
            </a:r>
            <a:r>
              <a:rPr lang="en-US" dirty="0" err="1" smtClean="0"/>
              <a:t>remod</a:t>
            </a:r>
            <a:r>
              <a:rPr lang="en-US" dirty="0" smtClean="0"/>
              <a:t> </a:t>
            </a:r>
            <a:r>
              <a:rPr lang="en-US" dirty="0" err="1" smtClean="0"/>
              <a:t>undis</a:t>
            </a:r>
            <a:r>
              <a:rPr lang="en-US" dirty="0" smtClean="0"/>
              <a:t> </a:t>
            </a:r>
            <a:r>
              <a:rPr lang="en-US" dirty="0" err="1" smtClean="0"/>
              <a:t>magimet</a:t>
            </a:r>
            <a:r>
              <a:rPr lang="en-US" dirty="0" smtClean="0"/>
              <a:t> </a:t>
            </a:r>
            <a:r>
              <a:rPr lang="en-US" dirty="0" err="1" smtClean="0"/>
              <a:t>plaut</a:t>
            </a:r>
            <a:r>
              <a:rPr lang="en-US" dirty="0" smtClean="0"/>
              <a:t> </a:t>
            </a:r>
            <a:r>
              <a:rPr lang="en-US" dirty="0" err="1" smtClean="0"/>
              <a:t>voluptasit</a:t>
            </a:r>
            <a:r>
              <a:rPr lang="en-US" dirty="0" smtClean="0"/>
              <a:t> </a:t>
            </a:r>
            <a:r>
              <a:rPr lang="en-US" dirty="0" err="1" smtClean="0"/>
              <a:t>lorem</a:t>
            </a:r>
            <a:r>
              <a:rPr lang="en-US" dirty="0" smtClean="0"/>
              <a:t> </a:t>
            </a:r>
            <a:r>
              <a:rPr lang="en-US" dirty="0" err="1" smtClean="0"/>
              <a:t>ipsum</a:t>
            </a:r>
            <a:r>
              <a:rPr lang="en-US" dirty="0" smtClean="0"/>
              <a:t> </a:t>
            </a:r>
            <a:r>
              <a:rPr lang="en-US" dirty="0" err="1" smtClean="0"/>
              <a:t>dolore</a:t>
            </a:r>
            <a:r>
              <a:rPr lang="en-US" dirty="0" smtClean="0"/>
              <a:t> </a:t>
            </a:r>
            <a:r>
              <a:rPr lang="en-US" dirty="0" err="1" smtClean="0"/>
              <a:t>conesquent</a:t>
            </a:r>
            <a:r>
              <a:rPr lang="en-US" dirty="0" smtClean="0"/>
              <a:t> </a:t>
            </a:r>
            <a:r>
              <a:rPr lang="en-US" dirty="0" err="1" smtClean="0"/>
              <a:t>faccum</a:t>
            </a:r>
            <a:r>
              <a:rPr lang="en-US" dirty="0" smtClean="0"/>
              <a:t> ne </a:t>
            </a:r>
            <a:r>
              <a:rPr lang="en-US" dirty="0" err="1" smtClean="0"/>
              <a:t>asinctatis</a:t>
            </a:r>
            <a:r>
              <a:rPr lang="en-US" dirty="0" smtClean="0"/>
              <a:t> nus.</a:t>
            </a:r>
          </a:p>
          <a:p>
            <a:pPr lvl="0"/>
            <a:endParaRPr lang="en-US" dirty="0" smtClean="0"/>
          </a:p>
          <a:p>
            <a:pPr lvl="1"/>
            <a:r>
              <a:rPr lang="en-US" dirty="0" smtClean="0"/>
              <a:t>Click to edit bullet styles</a:t>
            </a:r>
          </a:p>
          <a:p>
            <a:pPr lvl="1"/>
            <a:r>
              <a:rPr lang="en-US" dirty="0" smtClean="0"/>
              <a:t>Click to edit bullet styles</a:t>
            </a:r>
          </a:p>
          <a:p>
            <a:pPr lvl="1"/>
            <a:r>
              <a:rPr lang="en-US" dirty="0" smtClean="0"/>
              <a:t>Click to edit bullet styles</a:t>
            </a:r>
          </a:p>
        </p:txBody>
      </p:sp>
      <p:sp>
        <p:nvSpPr>
          <p:cNvPr id="5" name="Slide Number Placeholder 5"/>
          <p:cNvSpPr>
            <a:spLocks noGrp="1"/>
          </p:cNvSpPr>
          <p:nvPr>
            <p:ph type="sldNum" sz="quarter" idx="11"/>
          </p:nvPr>
        </p:nvSpPr>
        <p:spPr/>
        <p:txBody>
          <a:bodyPr/>
          <a:lstStyle>
            <a:lvl1pPr>
              <a:defRPr sz="1000" b="0" i="0">
                <a:latin typeface="Verdana"/>
                <a:cs typeface="Verdana"/>
              </a:defRPr>
            </a:lvl1pPr>
          </a:lstStyle>
          <a:p>
            <a:pPr>
              <a:defRPr/>
            </a:pPr>
            <a:fld id="{A862DA52-9B4A-4FC2-BFEF-9755C46DAB94}" type="slidenum">
              <a:rPr lang="en-US" smtClean="0"/>
              <a:pPr>
                <a:defRPr/>
              </a:pPr>
              <a:t>‹#›</a:t>
            </a:fld>
            <a:endParaRPr lang="en-US" dirty="0"/>
          </a:p>
        </p:txBody>
      </p:sp>
      <p:sp>
        <p:nvSpPr>
          <p:cNvPr id="10" name="Footer Placeholder 2"/>
          <p:cNvSpPr>
            <a:spLocks noGrp="1"/>
          </p:cNvSpPr>
          <p:nvPr>
            <p:ph type="ftr" sz="quarter" idx="4294967295"/>
          </p:nvPr>
        </p:nvSpPr>
        <p:spPr bwMode="auto">
          <a:xfrm>
            <a:off x="225425" y="6364288"/>
            <a:ext cx="7802563" cy="365125"/>
          </a:xfrm>
          <a:prstGeom prst="rect">
            <a:avLst/>
          </a:prstGeom>
          <a:noFill/>
          <a:ln>
            <a:miter lim="800000"/>
            <a:headEnd/>
            <a:tailEnd/>
          </a:ln>
        </p:spPr>
        <p:txBody>
          <a:bodyPr wrap="square" numCol="1" anchor="b" anchorCtr="0" compatLnSpc="1">
            <a:prstTxWarp prst="textNoShape">
              <a:avLst/>
            </a:prstTxWarp>
          </a:bodyPr>
          <a:lstStyle>
            <a:lvl1pPr>
              <a:defRPr sz="1000" b="0" i="0">
                <a:latin typeface="Verdana"/>
                <a:cs typeface="Verdana"/>
              </a:defRPr>
            </a:lvl1pPr>
          </a:lstStyle>
          <a:p>
            <a:endParaRPr lang="en-US" dirty="0" smtClean="0"/>
          </a:p>
        </p:txBody>
      </p:sp>
      <p:pic>
        <p:nvPicPr>
          <p:cNvPr id="9" name="Picture 8" descr="DottedLine.psd"/>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235584" y="1335088"/>
            <a:ext cx="8649184" cy="134095"/>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ext and Bullet Points x 2 column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26642" y="222250"/>
            <a:ext cx="8593830" cy="685800"/>
          </a:xfrm>
          <a:prstGeom prst="rect">
            <a:avLst/>
          </a:prstGeom>
        </p:spPr>
        <p:txBody>
          <a:bodyPr/>
          <a:lstStyle>
            <a:lvl1pPr>
              <a:lnSpc>
                <a:spcPts val="3600"/>
              </a:lnSpc>
              <a:defRPr sz="3600" b="1" i="0" spc="-70" baseline="0">
                <a:solidFill>
                  <a:srgbClr val="12A53E"/>
                </a:solidFill>
                <a:latin typeface="Verdana"/>
                <a:cs typeface="Verdana"/>
              </a:defRPr>
            </a:lvl1pPr>
          </a:lstStyle>
          <a:p>
            <a:r>
              <a:rPr lang="en-US" dirty="0" smtClean="0"/>
              <a:t>Click to add title</a:t>
            </a:r>
            <a:endParaRPr lang="en-US" dirty="0"/>
          </a:p>
        </p:txBody>
      </p:sp>
      <p:sp>
        <p:nvSpPr>
          <p:cNvPr id="3" name="Content Placeholder 2"/>
          <p:cNvSpPr>
            <a:spLocks noGrp="1"/>
          </p:cNvSpPr>
          <p:nvPr>
            <p:ph sz="half" idx="1" hasCustomPrompt="1"/>
          </p:nvPr>
        </p:nvSpPr>
        <p:spPr>
          <a:xfrm>
            <a:off x="225882" y="1349314"/>
            <a:ext cx="4210648" cy="4807990"/>
          </a:xfrm>
        </p:spPr>
        <p:txBody>
          <a:bodyPr/>
          <a:lstStyle>
            <a:lvl1pPr marL="0" marR="0" indent="0" algn="l" defTabSz="914400" rtl="0" eaLnBrk="0" fontAlgn="base" latinLnBrk="0" hangingPunct="0">
              <a:lnSpc>
                <a:spcPts val="2300"/>
              </a:lnSpc>
              <a:spcBef>
                <a:spcPct val="20000"/>
              </a:spcBef>
              <a:spcAft>
                <a:spcPts val="1200"/>
              </a:spcAft>
              <a:buClrTx/>
              <a:buSzTx/>
              <a:buFontTx/>
              <a:buNone/>
              <a:tabLst/>
              <a:defRPr sz="1800" b="0" i="0">
                <a:latin typeface="Verdana"/>
                <a:cs typeface="Verdana"/>
              </a:defRPr>
            </a:lvl1pPr>
            <a:lvl2pPr marL="538163" marR="0" indent="-273050" algn="l" defTabSz="914400" rtl="0" eaLnBrk="0" fontAlgn="base" latinLnBrk="0" hangingPunct="0">
              <a:lnSpc>
                <a:spcPts val="2300"/>
              </a:lnSpc>
              <a:spcBef>
                <a:spcPct val="20000"/>
              </a:spcBef>
              <a:spcAft>
                <a:spcPct val="0"/>
              </a:spcAft>
              <a:buClrTx/>
              <a:buSzTx/>
              <a:buFont typeface="Arial"/>
              <a:buChar char="•"/>
              <a:tabLst/>
              <a:defRPr sz="2200"/>
            </a:lvl2pPr>
            <a:lvl3pPr>
              <a:defRPr sz="2000" baseline="0"/>
            </a:lvl3pPr>
            <a:lvl4pPr>
              <a:buNone/>
              <a:defRPr sz="2000"/>
            </a:lvl4pPr>
            <a:lvl5pPr>
              <a:defRPr sz="2000"/>
            </a:lvl5pPr>
            <a:lvl6pPr>
              <a:defRPr sz="1800"/>
            </a:lvl6pPr>
            <a:lvl7pPr>
              <a:defRPr sz="1800"/>
            </a:lvl7pPr>
            <a:lvl8pPr>
              <a:defRPr sz="1800"/>
            </a:lvl8pPr>
            <a:lvl9pPr>
              <a:defRPr sz="1800"/>
            </a:lvl9pPr>
          </a:lstStyle>
          <a:p>
            <a:pPr lvl="0"/>
            <a:r>
              <a:rPr lang="en-US" dirty="0" smtClean="0"/>
              <a:t>Click to edit Master text styles. </a:t>
            </a:r>
            <a:r>
              <a:rPr lang="en-US" dirty="0" err="1" smtClean="0"/>
              <a:t>Harum</a:t>
            </a:r>
            <a:r>
              <a:rPr lang="en-US" dirty="0" smtClean="0"/>
              <a:t> quae </a:t>
            </a:r>
            <a:r>
              <a:rPr lang="en-US" dirty="0" err="1" smtClean="0"/>
              <a:t>dendi</a:t>
            </a:r>
            <a:r>
              <a:rPr lang="en-US" dirty="0" smtClean="0"/>
              <a:t> tem </a:t>
            </a:r>
            <a:r>
              <a:rPr lang="en-US" dirty="0" err="1" smtClean="0"/>
              <a:t>luption</a:t>
            </a:r>
            <a:r>
              <a:rPr lang="en-US" dirty="0" smtClean="0"/>
              <a:t> </a:t>
            </a:r>
            <a:r>
              <a:rPr lang="en-US" dirty="0" err="1" smtClean="0"/>
              <a:t>magimet</a:t>
            </a:r>
            <a:r>
              <a:rPr lang="en-US" dirty="0" smtClean="0"/>
              <a:t> </a:t>
            </a:r>
            <a:r>
              <a:rPr lang="en-US" dirty="0" err="1" smtClean="0"/>
              <a:t>plaut</a:t>
            </a:r>
            <a:r>
              <a:rPr lang="en-US" dirty="0" smtClean="0"/>
              <a:t> </a:t>
            </a:r>
            <a:r>
              <a:rPr lang="en-US" dirty="0" err="1" smtClean="0"/>
              <a:t>voluptasit</a:t>
            </a:r>
            <a:r>
              <a:rPr lang="en-US" dirty="0" smtClean="0"/>
              <a:t> </a:t>
            </a:r>
            <a:r>
              <a:rPr lang="en-US" dirty="0" err="1" smtClean="0"/>
              <a:t>lorem</a:t>
            </a:r>
            <a:r>
              <a:rPr lang="en-US" dirty="0" smtClean="0"/>
              <a:t> </a:t>
            </a:r>
            <a:r>
              <a:rPr lang="en-US" dirty="0" err="1" smtClean="0"/>
              <a:t>ipsum</a:t>
            </a:r>
            <a:r>
              <a:rPr lang="en-US" dirty="0" smtClean="0"/>
              <a:t> </a:t>
            </a:r>
            <a:r>
              <a:rPr lang="en-US" dirty="0" err="1" smtClean="0"/>
              <a:t>dolore</a:t>
            </a:r>
            <a:r>
              <a:rPr lang="en-US" dirty="0" smtClean="0"/>
              <a:t> </a:t>
            </a:r>
            <a:r>
              <a:rPr lang="en-US" dirty="0" err="1" smtClean="0"/>
              <a:t>conesquent</a:t>
            </a:r>
            <a:r>
              <a:rPr lang="en-US" dirty="0" smtClean="0"/>
              <a:t> </a:t>
            </a:r>
            <a:r>
              <a:rPr lang="en-US" dirty="0" err="1" smtClean="0"/>
              <a:t>faccum</a:t>
            </a:r>
            <a:r>
              <a:rPr lang="en-US" dirty="0" smtClean="0"/>
              <a:t> ne </a:t>
            </a:r>
            <a:r>
              <a:rPr lang="en-US" dirty="0" err="1" smtClean="0"/>
              <a:t>asinctatis</a:t>
            </a:r>
            <a:r>
              <a:rPr lang="en-US" dirty="0" smtClean="0"/>
              <a:t> nus.</a:t>
            </a:r>
          </a:p>
          <a:p>
            <a:pPr marL="0" marR="0" lvl="0" indent="0" algn="l" defTabSz="914400" rtl="0" eaLnBrk="0" fontAlgn="base" latinLnBrk="0" hangingPunct="0">
              <a:lnSpc>
                <a:spcPts val="2300"/>
              </a:lnSpc>
              <a:spcBef>
                <a:spcPct val="20000"/>
              </a:spcBef>
              <a:spcAft>
                <a:spcPts val="1200"/>
              </a:spcAft>
              <a:buClrTx/>
              <a:buSzTx/>
              <a:buFontTx/>
              <a:buNone/>
              <a:tabLst/>
              <a:defRPr/>
            </a:pPr>
            <a:r>
              <a:rPr lang="en-US" dirty="0" smtClean="0"/>
              <a:t>Click to edit Master text styles. </a:t>
            </a:r>
            <a:r>
              <a:rPr lang="en-US" dirty="0" err="1" smtClean="0"/>
              <a:t>Harum</a:t>
            </a:r>
            <a:r>
              <a:rPr lang="en-US" dirty="0" smtClean="0"/>
              <a:t> quae </a:t>
            </a:r>
            <a:r>
              <a:rPr lang="en-US" dirty="0" err="1" smtClean="0"/>
              <a:t>dendi</a:t>
            </a:r>
            <a:r>
              <a:rPr lang="en-US" dirty="0" smtClean="0"/>
              <a:t> tem </a:t>
            </a:r>
            <a:r>
              <a:rPr lang="en-US" dirty="0" err="1" smtClean="0"/>
              <a:t>luption</a:t>
            </a:r>
            <a:r>
              <a:rPr lang="en-US" dirty="0" smtClean="0"/>
              <a:t> </a:t>
            </a:r>
            <a:r>
              <a:rPr lang="en-US" dirty="0" err="1" smtClean="0"/>
              <a:t>magimet</a:t>
            </a:r>
            <a:r>
              <a:rPr lang="en-US" dirty="0" smtClean="0"/>
              <a:t> </a:t>
            </a:r>
            <a:r>
              <a:rPr lang="en-US" dirty="0" err="1" smtClean="0"/>
              <a:t>plaut</a:t>
            </a:r>
            <a:r>
              <a:rPr lang="en-US" dirty="0" smtClean="0"/>
              <a:t> </a:t>
            </a:r>
            <a:r>
              <a:rPr lang="en-US" dirty="0" err="1" smtClean="0"/>
              <a:t>voluptasit</a:t>
            </a:r>
            <a:r>
              <a:rPr lang="en-US" dirty="0" smtClean="0"/>
              <a:t> </a:t>
            </a:r>
            <a:r>
              <a:rPr lang="en-US" dirty="0" err="1" smtClean="0"/>
              <a:t>lorem</a:t>
            </a:r>
            <a:r>
              <a:rPr lang="en-US" dirty="0" smtClean="0"/>
              <a:t> </a:t>
            </a:r>
            <a:r>
              <a:rPr lang="en-US" dirty="0" err="1" smtClean="0"/>
              <a:t>ipsum</a:t>
            </a:r>
            <a:r>
              <a:rPr lang="en-US" dirty="0" smtClean="0"/>
              <a:t> </a:t>
            </a:r>
            <a:r>
              <a:rPr lang="en-US" dirty="0" err="1" smtClean="0"/>
              <a:t>dolore</a:t>
            </a:r>
            <a:r>
              <a:rPr lang="en-US" dirty="0" smtClean="0"/>
              <a:t> </a:t>
            </a:r>
            <a:r>
              <a:rPr lang="en-US" dirty="0" err="1" smtClean="0"/>
              <a:t>conesquent</a:t>
            </a:r>
            <a:r>
              <a:rPr lang="en-US" dirty="0" smtClean="0"/>
              <a:t> </a:t>
            </a:r>
            <a:r>
              <a:rPr lang="en-US" dirty="0" err="1" smtClean="0"/>
              <a:t>faccum</a:t>
            </a:r>
            <a:r>
              <a:rPr lang="en-US" dirty="0" smtClean="0"/>
              <a:t> ne </a:t>
            </a:r>
            <a:r>
              <a:rPr lang="en-US" dirty="0" err="1" smtClean="0"/>
              <a:t>asinctatis</a:t>
            </a:r>
            <a:r>
              <a:rPr lang="en-US" dirty="0" smtClean="0"/>
              <a:t> nus.</a:t>
            </a:r>
          </a:p>
          <a:p>
            <a:pPr lvl="0"/>
            <a:endParaRPr lang="en-US" dirty="0" smtClean="0"/>
          </a:p>
        </p:txBody>
      </p:sp>
      <p:sp>
        <p:nvSpPr>
          <p:cNvPr id="4" name="Content Placeholder 3"/>
          <p:cNvSpPr>
            <a:spLocks noGrp="1"/>
          </p:cNvSpPr>
          <p:nvPr>
            <p:ph sz="half" idx="2" hasCustomPrompt="1"/>
          </p:nvPr>
        </p:nvSpPr>
        <p:spPr>
          <a:xfrm>
            <a:off x="4644008" y="1349314"/>
            <a:ext cx="4212000" cy="4807990"/>
          </a:xfrm>
        </p:spPr>
        <p:txBody>
          <a:bodyPr/>
          <a:lstStyle>
            <a:lvl1pPr algn="l">
              <a:defRPr sz="1800" b="0" i="0" baseline="0">
                <a:latin typeface="Verdana"/>
                <a:cs typeface="Verdana"/>
              </a:defRPr>
            </a:lvl1pPr>
            <a:lvl2pPr marL="538163" marR="0" indent="-273050" algn="l" defTabSz="914400" rtl="0" eaLnBrk="0" fontAlgn="base" latinLnBrk="0" hangingPunct="0">
              <a:lnSpc>
                <a:spcPts val="2300"/>
              </a:lnSpc>
              <a:spcBef>
                <a:spcPct val="20000"/>
              </a:spcBef>
              <a:spcAft>
                <a:spcPct val="0"/>
              </a:spcAft>
              <a:buClrTx/>
              <a:buSzTx/>
              <a:buFont typeface="Lucida Grande"/>
              <a:buChar char="–"/>
              <a:tabLst/>
              <a:defRPr sz="1800" b="0" i="0">
                <a:latin typeface="Verdana"/>
                <a:cs typeface="Verdana"/>
              </a:defRPr>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dirty="0" smtClean="0"/>
              <a:t>Click to edit Master text styles. </a:t>
            </a:r>
            <a:r>
              <a:rPr lang="en-US" dirty="0" err="1" smtClean="0"/>
              <a:t>Harum</a:t>
            </a:r>
            <a:r>
              <a:rPr lang="en-US" dirty="0" smtClean="0"/>
              <a:t> quae </a:t>
            </a:r>
            <a:r>
              <a:rPr lang="en-US" dirty="0" err="1" smtClean="0"/>
              <a:t>dendi</a:t>
            </a:r>
            <a:r>
              <a:rPr lang="en-US" dirty="0" smtClean="0"/>
              <a:t> tem </a:t>
            </a:r>
            <a:r>
              <a:rPr lang="en-US" dirty="0" err="1" smtClean="0"/>
              <a:t>luption</a:t>
            </a:r>
            <a:r>
              <a:rPr lang="en-US" dirty="0" smtClean="0"/>
              <a:t> </a:t>
            </a:r>
            <a:r>
              <a:rPr lang="en-US" dirty="0" err="1" smtClean="0"/>
              <a:t>magimet</a:t>
            </a:r>
            <a:r>
              <a:rPr lang="en-US" dirty="0" smtClean="0"/>
              <a:t> </a:t>
            </a:r>
            <a:r>
              <a:rPr lang="en-US" dirty="0" err="1" smtClean="0"/>
              <a:t>plaut</a:t>
            </a:r>
            <a:r>
              <a:rPr lang="en-US" dirty="0" smtClean="0"/>
              <a:t> </a:t>
            </a:r>
            <a:r>
              <a:rPr lang="en-US" dirty="0" err="1" smtClean="0"/>
              <a:t>voluptasit</a:t>
            </a:r>
            <a:r>
              <a:rPr lang="en-US" dirty="0" smtClean="0"/>
              <a:t> </a:t>
            </a:r>
            <a:r>
              <a:rPr lang="en-US" dirty="0" err="1" smtClean="0"/>
              <a:t>lorem</a:t>
            </a:r>
            <a:r>
              <a:rPr lang="en-US" dirty="0" smtClean="0"/>
              <a:t> </a:t>
            </a:r>
            <a:r>
              <a:rPr lang="en-US" dirty="0" err="1" smtClean="0"/>
              <a:t>ipsum</a:t>
            </a:r>
            <a:r>
              <a:rPr lang="en-US" dirty="0" smtClean="0"/>
              <a:t> </a:t>
            </a:r>
            <a:r>
              <a:rPr lang="en-US" dirty="0" err="1" smtClean="0"/>
              <a:t>dolore</a:t>
            </a:r>
            <a:r>
              <a:rPr lang="en-US" dirty="0" smtClean="0"/>
              <a:t> </a:t>
            </a:r>
            <a:r>
              <a:rPr lang="en-US" dirty="0" err="1" smtClean="0"/>
              <a:t>conesquent</a:t>
            </a:r>
            <a:r>
              <a:rPr lang="en-US" dirty="0" smtClean="0"/>
              <a:t> </a:t>
            </a:r>
            <a:r>
              <a:rPr lang="en-US" dirty="0" err="1" smtClean="0"/>
              <a:t>faccum</a:t>
            </a:r>
            <a:r>
              <a:rPr lang="en-US" dirty="0" smtClean="0"/>
              <a:t> ne </a:t>
            </a:r>
            <a:r>
              <a:rPr lang="en-US" dirty="0" err="1" smtClean="0"/>
              <a:t>asinctatis</a:t>
            </a:r>
            <a:r>
              <a:rPr lang="en-US" dirty="0" smtClean="0"/>
              <a:t> nus.</a:t>
            </a:r>
          </a:p>
          <a:p>
            <a:pPr lvl="0"/>
            <a:endParaRPr lang="en-US" dirty="0" smtClean="0"/>
          </a:p>
          <a:p>
            <a:pPr lvl="1"/>
            <a:r>
              <a:rPr lang="en-US" dirty="0" smtClean="0"/>
              <a:t>Click to edit bullet styles</a:t>
            </a:r>
          </a:p>
          <a:p>
            <a:pPr lvl="1"/>
            <a:r>
              <a:rPr lang="en-US" dirty="0" smtClean="0"/>
              <a:t>Click to edit bullet styles</a:t>
            </a:r>
          </a:p>
          <a:p>
            <a:pPr lvl="1"/>
            <a:r>
              <a:rPr lang="en-US" dirty="0" smtClean="0"/>
              <a:t>Click to edit bullet styles</a:t>
            </a:r>
          </a:p>
        </p:txBody>
      </p:sp>
      <p:sp>
        <p:nvSpPr>
          <p:cNvPr id="6" name="Slide Number Placeholder 5"/>
          <p:cNvSpPr>
            <a:spLocks noGrp="1"/>
          </p:cNvSpPr>
          <p:nvPr>
            <p:ph type="sldNum" sz="quarter" idx="11"/>
          </p:nvPr>
        </p:nvSpPr>
        <p:spPr/>
        <p:txBody>
          <a:bodyPr/>
          <a:lstStyle>
            <a:lvl1pPr>
              <a:defRPr sz="1000" b="0" i="0">
                <a:latin typeface="Verdana"/>
                <a:cs typeface="Verdana"/>
              </a:defRPr>
            </a:lvl1pPr>
          </a:lstStyle>
          <a:p>
            <a:pPr>
              <a:defRPr/>
            </a:pPr>
            <a:fld id="{1601EE82-C86F-474F-9F33-B07E378B5005}" type="slidenum">
              <a:rPr lang="en-US" smtClean="0"/>
              <a:pPr>
                <a:defRPr/>
              </a:pPr>
              <a:t>‹#›</a:t>
            </a:fld>
            <a:endParaRPr lang="en-US" dirty="0"/>
          </a:p>
        </p:txBody>
      </p:sp>
      <p:sp>
        <p:nvSpPr>
          <p:cNvPr id="10" name="Footer Placeholder 2"/>
          <p:cNvSpPr>
            <a:spLocks noGrp="1"/>
          </p:cNvSpPr>
          <p:nvPr>
            <p:ph type="ftr" sz="quarter" idx="4294967295"/>
          </p:nvPr>
        </p:nvSpPr>
        <p:spPr bwMode="auto">
          <a:xfrm>
            <a:off x="225425" y="6364288"/>
            <a:ext cx="7802563" cy="365125"/>
          </a:xfrm>
          <a:prstGeom prst="rect">
            <a:avLst/>
          </a:prstGeom>
          <a:noFill/>
          <a:ln>
            <a:miter lim="800000"/>
            <a:headEnd/>
            <a:tailEnd/>
          </a:ln>
        </p:spPr>
        <p:txBody>
          <a:bodyPr wrap="square" numCol="1" anchor="b" anchorCtr="0" compatLnSpc="1">
            <a:prstTxWarp prst="textNoShape">
              <a:avLst/>
            </a:prstTxWarp>
          </a:bodyPr>
          <a:lstStyle>
            <a:lvl1pPr>
              <a:defRPr sz="1000" b="0" i="0">
                <a:latin typeface="Verdana"/>
                <a:cs typeface="Verdana"/>
              </a:defRPr>
            </a:lvl1pPr>
          </a:lstStyle>
          <a:p>
            <a:endParaRPr lang="en-US" dirty="0" smtClean="0"/>
          </a:p>
        </p:txBody>
      </p:sp>
      <p:pic>
        <p:nvPicPr>
          <p:cNvPr id="8" name="Picture 7" descr="DottedLine.psd"/>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235584" y="813542"/>
            <a:ext cx="8649184" cy="134095"/>
          </a:xfrm>
          <a:prstGeom prst="rect">
            <a:avLst/>
          </a:prstGeom>
        </p:spPr>
      </p:pic>
    </p:spTree>
    <p:extLst>
      <p:ext uri="{BB962C8B-B14F-4D97-AF65-F5344CB8AC3E}">
        <p14:creationId xmlns:p14="http://schemas.microsoft.com/office/powerpoint/2010/main" xmlns="" val="4590832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and Bullet Points x 2 columns 2">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225882" y="1695450"/>
            <a:ext cx="4210648" cy="4470400"/>
          </a:xfrm>
        </p:spPr>
        <p:txBody>
          <a:bodyPr/>
          <a:lstStyle>
            <a:lvl1pPr marL="0" marR="0" indent="0" algn="l" defTabSz="914400" rtl="0" eaLnBrk="0" fontAlgn="base" latinLnBrk="0" hangingPunct="0">
              <a:lnSpc>
                <a:spcPts val="2300"/>
              </a:lnSpc>
              <a:spcBef>
                <a:spcPct val="20000"/>
              </a:spcBef>
              <a:spcAft>
                <a:spcPts val="1200"/>
              </a:spcAft>
              <a:buClrTx/>
              <a:buSzTx/>
              <a:buFontTx/>
              <a:buNone/>
              <a:tabLst/>
              <a:defRPr sz="1800" b="0" i="0">
                <a:latin typeface="Verdana"/>
                <a:cs typeface="Verdana"/>
              </a:defRPr>
            </a:lvl1pPr>
            <a:lvl2pPr marL="538163" marR="0" indent="-273050" algn="l" defTabSz="914400" rtl="0" eaLnBrk="0" fontAlgn="base" latinLnBrk="0" hangingPunct="0">
              <a:lnSpc>
                <a:spcPts val="2300"/>
              </a:lnSpc>
              <a:spcBef>
                <a:spcPct val="20000"/>
              </a:spcBef>
              <a:spcAft>
                <a:spcPct val="0"/>
              </a:spcAft>
              <a:buClrTx/>
              <a:buSzTx/>
              <a:buFont typeface="Arial"/>
              <a:buChar char="•"/>
              <a:tabLst/>
              <a:defRPr sz="2200"/>
            </a:lvl2pPr>
            <a:lvl3pPr>
              <a:defRPr sz="2000" baseline="0"/>
            </a:lvl3pPr>
            <a:lvl4pPr>
              <a:buNone/>
              <a:defRPr sz="2000"/>
            </a:lvl4pPr>
            <a:lvl5pPr>
              <a:defRPr sz="2000"/>
            </a:lvl5pPr>
            <a:lvl6pPr>
              <a:defRPr sz="1800"/>
            </a:lvl6pPr>
            <a:lvl7pPr>
              <a:defRPr sz="1800"/>
            </a:lvl7pPr>
            <a:lvl8pPr>
              <a:defRPr sz="1800"/>
            </a:lvl8pPr>
            <a:lvl9pPr>
              <a:defRPr sz="1800"/>
            </a:lvl9pPr>
          </a:lstStyle>
          <a:p>
            <a:pPr lvl="0"/>
            <a:r>
              <a:rPr lang="en-US" dirty="0" smtClean="0"/>
              <a:t>Click to edit Master text styles. </a:t>
            </a:r>
            <a:r>
              <a:rPr lang="en-US" dirty="0" err="1" smtClean="0"/>
              <a:t>Harum</a:t>
            </a:r>
            <a:r>
              <a:rPr lang="en-US" dirty="0" smtClean="0"/>
              <a:t> quae </a:t>
            </a:r>
            <a:r>
              <a:rPr lang="en-US" dirty="0" err="1" smtClean="0"/>
              <a:t>dendi</a:t>
            </a:r>
            <a:r>
              <a:rPr lang="en-US" dirty="0" smtClean="0"/>
              <a:t> tem </a:t>
            </a:r>
            <a:r>
              <a:rPr lang="en-US" dirty="0" err="1" smtClean="0"/>
              <a:t>luption</a:t>
            </a:r>
            <a:r>
              <a:rPr lang="en-US" dirty="0" smtClean="0"/>
              <a:t> </a:t>
            </a:r>
            <a:r>
              <a:rPr lang="en-US" dirty="0" err="1" smtClean="0"/>
              <a:t>magimet</a:t>
            </a:r>
            <a:r>
              <a:rPr lang="en-US" dirty="0" smtClean="0"/>
              <a:t> </a:t>
            </a:r>
            <a:r>
              <a:rPr lang="en-US" dirty="0" err="1" smtClean="0"/>
              <a:t>plaut</a:t>
            </a:r>
            <a:r>
              <a:rPr lang="en-US" dirty="0" smtClean="0"/>
              <a:t> </a:t>
            </a:r>
            <a:r>
              <a:rPr lang="en-US" dirty="0" err="1" smtClean="0"/>
              <a:t>voluptasit</a:t>
            </a:r>
            <a:r>
              <a:rPr lang="en-US" dirty="0" smtClean="0"/>
              <a:t> </a:t>
            </a:r>
            <a:r>
              <a:rPr lang="en-US" dirty="0" err="1" smtClean="0"/>
              <a:t>lorem</a:t>
            </a:r>
            <a:r>
              <a:rPr lang="en-US" dirty="0" smtClean="0"/>
              <a:t> </a:t>
            </a:r>
            <a:r>
              <a:rPr lang="en-US" dirty="0" err="1" smtClean="0"/>
              <a:t>ipsum</a:t>
            </a:r>
            <a:r>
              <a:rPr lang="en-US" dirty="0" smtClean="0"/>
              <a:t> </a:t>
            </a:r>
            <a:r>
              <a:rPr lang="en-US" dirty="0" err="1" smtClean="0"/>
              <a:t>dolore</a:t>
            </a:r>
            <a:r>
              <a:rPr lang="en-US" dirty="0" smtClean="0"/>
              <a:t> </a:t>
            </a:r>
            <a:r>
              <a:rPr lang="en-US" dirty="0" err="1" smtClean="0"/>
              <a:t>conesquent</a:t>
            </a:r>
            <a:r>
              <a:rPr lang="en-US" dirty="0" smtClean="0"/>
              <a:t> </a:t>
            </a:r>
            <a:r>
              <a:rPr lang="en-US" dirty="0" err="1" smtClean="0"/>
              <a:t>faccum</a:t>
            </a:r>
            <a:r>
              <a:rPr lang="en-US" dirty="0" smtClean="0"/>
              <a:t> ne </a:t>
            </a:r>
            <a:r>
              <a:rPr lang="en-US" dirty="0" err="1" smtClean="0"/>
              <a:t>asinctatis</a:t>
            </a:r>
            <a:r>
              <a:rPr lang="en-US" dirty="0" smtClean="0"/>
              <a:t> nus.</a:t>
            </a:r>
          </a:p>
          <a:p>
            <a:pPr marL="0" marR="0" lvl="0" indent="0" algn="l" defTabSz="914400" rtl="0" eaLnBrk="0" fontAlgn="base" latinLnBrk="0" hangingPunct="0">
              <a:lnSpc>
                <a:spcPts val="2300"/>
              </a:lnSpc>
              <a:spcBef>
                <a:spcPct val="20000"/>
              </a:spcBef>
              <a:spcAft>
                <a:spcPts val="1200"/>
              </a:spcAft>
              <a:buClrTx/>
              <a:buSzTx/>
              <a:buFontTx/>
              <a:buNone/>
              <a:tabLst/>
              <a:defRPr/>
            </a:pPr>
            <a:r>
              <a:rPr lang="en-US" dirty="0" smtClean="0"/>
              <a:t>Click to edit Master text styles. </a:t>
            </a:r>
            <a:r>
              <a:rPr lang="en-US" dirty="0" err="1" smtClean="0"/>
              <a:t>Harum</a:t>
            </a:r>
            <a:r>
              <a:rPr lang="en-US" dirty="0" smtClean="0"/>
              <a:t> quae </a:t>
            </a:r>
            <a:r>
              <a:rPr lang="en-US" dirty="0" err="1" smtClean="0"/>
              <a:t>dendi</a:t>
            </a:r>
            <a:r>
              <a:rPr lang="en-US" dirty="0" smtClean="0"/>
              <a:t> tem </a:t>
            </a:r>
            <a:r>
              <a:rPr lang="en-US" dirty="0" err="1" smtClean="0"/>
              <a:t>luption</a:t>
            </a:r>
            <a:r>
              <a:rPr lang="en-US" dirty="0" smtClean="0"/>
              <a:t> </a:t>
            </a:r>
            <a:r>
              <a:rPr lang="en-US" dirty="0" err="1" smtClean="0"/>
              <a:t>magimet</a:t>
            </a:r>
            <a:r>
              <a:rPr lang="en-US" dirty="0" smtClean="0"/>
              <a:t> </a:t>
            </a:r>
            <a:r>
              <a:rPr lang="en-US" dirty="0" err="1" smtClean="0"/>
              <a:t>plaut</a:t>
            </a:r>
            <a:r>
              <a:rPr lang="en-US" dirty="0" smtClean="0"/>
              <a:t> </a:t>
            </a:r>
            <a:r>
              <a:rPr lang="en-US" dirty="0" err="1" smtClean="0"/>
              <a:t>voluptasit</a:t>
            </a:r>
            <a:r>
              <a:rPr lang="en-US" dirty="0" smtClean="0"/>
              <a:t> </a:t>
            </a:r>
            <a:r>
              <a:rPr lang="en-US" dirty="0" err="1" smtClean="0"/>
              <a:t>lorem</a:t>
            </a:r>
            <a:r>
              <a:rPr lang="en-US" dirty="0" smtClean="0"/>
              <a:t> </a:t>
            </a:r>
            <a:r>
              <a:rPr lang="en-US" dirty="0" err="1" smtClean="0"/>
              <a:t>ipsum</a:t>
            </a:r>
            <a:r>
              <a:rPr lang="en-US" dirty="0" smtClean="0"/>
              <a:t> </a:t>
            </a:r>
            <a:r>
              <a:rPr lang="en-US" dirty="0" err="1" smtClean="0"/>
              <a:t>dolore</a:t>
            </a:r>
            <a:r>
              <a:rPr lang="en-US" dirty="0" smtClean="0"/>
              <a:t> </a:t>
            </a:r>
            <a:r>
              <a:rPr lang="en-US" dirty="0" err="1" smtClean="0"/>
              <a:t>conesquent</a:t>
            </a:r>
            <a:r>
              <a:rPr lang="en-US" dirty="0" smtClean="0"/>
              <a:t> </a:t>
            </a:r>
            <a:r>
              <a:rPr lang="en-US" dirty="0" err="1" smtClean="0"/>
              <a:t>faccum</a:t>
            </a:r>
            <a:r>
              <a:rPr lang="en-US" dirty="0" smtClean="0"/>
              <a:t> ne </a:t>
            </a:r>
            <a:r>
              <a:rPr lang="en-US" dirty="0" err="1" smtClean="0"/>
              <a:t>asinctatis</a:t>
            </a:r>
            <a:r>
              <a:rPr lang="en-US" dirty="0" smtClean="0"/>
              <a:t> nus.</a:t>
            </a:r>
          </a:p>
          <a:p>
            <a:pPr lvl="0"/>
            <a:endParaRPr lang="en-US" dirty="0" smtClean="0"/>
          </a:p>
        </p:txBody>
      </p:sp>
      <p:sp>
        <p:nvSpPr>
          <p:cNvPr id="4" name="Content Placeholder 3"/>
          <p:cNvSpPr>
            <a:spLocks noGrp="1"/>
          </p:cNvSpPr>
          <p:nvPr>
            <p:ph sz="half" idx="2" hasCustomPrompt="1"/>
          </p:nvPr>
        </p:nvSpPr>
        <p:spPr>
          <a:xfrm>
            <a:off x="4644008" y="1695450"/>
            <a:ext cx="4212000" cy="4470400"/>
          </a:xfrm>
        </p:spPr>
        <p:txBody>
          <a:bodyPr/>
          <a:lstStyle>
            <a:lvl1pPr algn="l">
              <a:defRPr sz="1800" b="0" i="0" baseline="0">
                <a:latin typeface="Verdana"/>
                <a:cs typeface="Verdana"/>
              </a:defRPr>
            </a:lvl1pPr>
            <a:lvl2pPr marL="538163" marR="0" indent="-273050" algn="l" defTabSz="914400" rtl="0" eaLnBrk="0" fontAlgn="base" latinLnBrk="0" hangingPunct="0">
              <a:lnSpc>
                <a:spcPts val="2300"/>
              </a:lnSpc>
              <a:spcBef>
                <a:spcPct val="20000"/>
              </a:spcBef>
              <a:spcAft>
                <a:spcPct val="0"/>
              </a:spcAft>
              <a:buClrTx/>
              <a:buSzTx/>
              <a:buFont typeface="Lucida Grande"/>
              <a:buChar char="–"/>
              <a:tabLst/>
              <a:defRPr sz="1800" b="0" i="0">
                <a:latin typeface="Verdana"/>
                <a:cs typeface="Verdana"/>
              </a:defRPr>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dirty="0" smtClean="0"/>
              <a:t>Click to edit Master text styles. </a:t>
            </a:r>
            <a:r>
              <a:rPr lang="en-US" dirty="0" err="1" smtClean="0"/>
              <a:t>Harum</a:t>
            </a:r>
            <a:r>
              <a:rPr lang="en-US" dirty="0" smtClean="0"/>
              <a:t> quae </a:t>
            </a:r>
            <a:r>
              <a:rPr lang="en-US" dirty="0" err="1" smtClean="0"/>
              <a:t>dendi</a:t>
            </a:r>
            <a:r>
              <a:rPr lang="en-US" dirty="0" smtClean="0"/>
              <a:t> tem </a:t>
            </a:r>
            <a:r>
              <a:rPr lang="en-US" dirty="0" err="1" smtClean="0"/>
              <a:t>luption</a:t>
            </a:r>
            <a:r>
              <a:rPr lang="en-US" dirty="0" smtClean="0"/>
              <a:t> </a:t>
            </a:r>
            <a:r>
              <a:rPr lang="en-US" dirty="0" err="1" smtClean="0"/>
              <a:t>magimet</a:t>
            </a:r>
            <a:r>
              <a:rPr lang="en-US" dirty="0" smtClean="0"/>
              <a:t> </a:t>
            </a:r>
            <a:r>
              <a:rPr lang="en-US" dirty="0" err="1" smtClean="0"/>
              <a:t>plaut</a:t>
            </a:r>
            <a:r>
              <a:rPr lang="en-US" dirty="0" smtClean="0"/>
              <a:t> </a:t>
            </a:r>
            <a:r>
              <a:rPr lang="en-US" dirty="0" err="1" smtClean="0"/>
              <a:t>voluptasit</a:t>
            </a:r>
            <a:r>
              <a:rPr lang="en-US" dirty="0" smtClean="0"/>
              <a:t> </a:t>
            </a:r>
            <a:r>
              <a:rPr lang="en-US" dirty="0" err="1" smtClean="0"/>
              <a:t>lorem</a:t>
            </a:r>
            <a:r>
              <a:rPr lang="en-US" dirty="0" smtClean="0"/>
              <a:t> </a:t>
            </a:r>
            <a:r>
              <a:rPr lang="en-US" dirty="0" err="1" smtClean="0"/>
              <a:t>ipsum</a:t>
            </a:r>
            <a:r>
              <a:rPr lang="en-US" dirty="0" smtClean="0"/>
              <a:t> </a:t>
            </a:r>
            <a:r>
              <a:rPr lang="en-US" dirty="0" err="1" smtClean="0"/>
              <a:t>dolore</a:t>
            </a:r>
            <a:r>
              <a:rPr lang="en-US" dirty="0" smtClean="0"/>
              <a:t> </a:t>
            </a:r>
            <a:r>
              <a:rPr lang="en-US" dirty="0" err="1" smtClean="0"/>
              <a:t>conesquent</a:t>
            </a:r>
            <a:r>
              <a:rPr lang="en-US" dirty="0" smtClean="0"/>
              <a:t> </a:t>
            </a:r>
            <a:r>
              <a:rPr lang="en-US" dirty="0" err="1" smtClean="0"/>
              <a:t>faccum</a:t>
            </a:r>
            <a:r>
              <a:rPr lang="en-US" dirty="0" smtClean="0"/>
              <a:t> ne </a:t>
            </a:r>
            <a:r>
              <a:rPr lang="en-US" dirty="0" err="1" smtClean="0"/>
              <a:t>asinctatis</a:t>
            </a:r>
            <a:r>
              <a:rPr lang="en-US" dirty="0" smtClean="0"/>
              <a:t> nus.</a:t>
            </a:r>
          </a:p>
          <a:p>
            <a:pPr lvl="0"/>
            <a:endParaRPr lang="en-US" dirty="0" smtClean="0"/>
          </a:p>
          <a:p>
            <a:pPr lvl="1"/>
            <a:r>
              <a:rPr lang="en-US" dirty="0" smtClean="0"/>
              <a:t>Click to edit bullet styles</a:t>
            </a:r>
          </a:p>
          <a:p>
            <a:pPr lvl="1"/>
            <a:r>
              <a:rPr lang="en-US" dirty="0" smtClean="0"/>
              <a:t>Click to edit bullet styles</a:t>
            </a:r>
          </a:p>
          <a:p>
            <a:pPr lvl="1"/>
            <a:r>
              <a:rPr lang="en-US" dirty="0" smtClean="0"/>
              <a:t>Click to edit bullet styles</a:t>
            </a:r>
          </a:p>
        </p:txBody>
      </p:sp>
      <p:sp>
        <p:nvSpPr>
          <p:cNvPr id="6" name="Slide Number Placeholder 5"/>
          <p:cNvSpPr>
            <a:spLocks noGrp="1"/>
          </p:cNvSpPr>
          <p:nvPr>
            <p:ph type="sldNum" sz="quarter" idx="11"/>
          </p:nvPr>
        </p:nvSpPr>
        <p:spPr/>
        <p:txBody>
          <a:bodyPr/>
          <a:lstStyle>
            <a:lvl1pPr>
              <a:defRPr sz="1000" b="0" i="0">
                <a:latin typeface="Verdana"/>
                <a:cs typeface="Verdana"/>
              </a:defRPr>
            </a:lvl1pPr>
          </a:lstStyle>
          <a:p>
            <a:pPr>
              <a:defRPr/>
            </a:pPr>
            <a:fld id="{1601EE82-C86F-474F-9F33-B07E378B5005}" type="slidenum">
              <a:rPr lang="en-US" smtClean="0"/>
              <a:pPr>
                <a:defRPr/>
              </a:pPr>
              <a:t>‹#›</a:t>
            </a:fld>
            <a:endParaRPr lang="en-US" dirty="0"/>
          </a:p>
        </p:txBody>
      </p:sp>
      <p:sp>
        <p:nvSpPr>
          <p:cNvPr id="10" name="Footer Placeholder 2"/>
          <p:cNvSpPr>
            <a:spLocks noGrp="1"/>
          </p:cNvSpPr>
          <p:nvPr>
            <p:ph type="ftr" sz="quarter" idx="4294967295"/>
          </p:nvPr>
        </p:nvSpPr>
        <p:spPr bwMode="auto">
          <a:xfrm>
            <a:off x="225425" y="6364288"/>
            <a:ext cx="7802563" cy="365125"/>
          </a:xfrm>
          <a:prstGeom prst="rect">
            <a:avLst/>
          </a:prstGeom>
          <a:noFill/>
          <a:ln>
            <a:miter lim="800000"/>
            <a:headEnd/>
            <a:tailEnd/>
          </a:ln>
        </p:spPr>
        <p:txBody>
          <a:bodyPr wrap="square" numCol="1" anchor="b" anchorCtr="0" compatLnSpc="1">
            <a:prstTxWarp prst="textNoShape">
              <a:avLst/>
            </a:prstTxWarp>
          </a:bodyPr>
          <a:lstStyle>
            <a:lvl1pPr>
              <a:defRPr sz="1000" b="0" i="0">
                <a:latin typeface="Verdana"/>
                <a:cs typeface="Verdana"/>
              </a:defRPr>
            </a:lvl1pPr>
          </a:lstStyle>
          <a:p>
            <a:endParaRPr lang="en-US" dirty="0" smtClean="0"/>
          </a:p>
        </p:txBody>
      </p:sp>
      <p:sp>
        <p:nvSpPr>
          <p:cNvPr id="9" name="Title 1"/>
          <p:cNvSpPr>
            <a:spLocks noGrp="1"/>
          </p:cNvSpPr>
          <p:nvPr>
            <p:ph type="title" hasCustomPrompt="1"/>
          </p:nvPr>
        </p:nvSpPr>
        <p:spPr>
          <a:xfrm>
            <a:off x="226642" y="219458"/>
            <a:ext cx="8602054" cy="951373"/>
          </a:xfrm>
          <a:prstGeom prst="rect">
            <a:avLst/>
          </a:prstGeom>
          <a:noFill/>
        </p:spPr>
        <p:txBody>
          <a:bodyPr/>
          <a:lstStyle>
            <a:lvl1pPr>
              <a:lnSpc>
                <a:spcPts val="3600"/>
              </a:lnSpc>
              <a:defRPr sz="3600" b="1" i="0" spc="-70">
                <a:solidFill>
                  <a:srgbClr val="12A53E"/>
                </a:solidFill>
                <a:latin typeface="Verdana"/>
                <a:cs typeface="Verdana"/>
              </a:defRPr>
            </a:lvl1pPr>
          </a:lstStyle>
          <a:p>
            <a:r>
              <a:rPr lang="en-US" dirty="0" smtClean="0"/>
              <a:t>Page heading split</a:t>
            </a:r>
            <a:br>
              <a:rPr lang="en-US" dirty="0" smtClean="0"/>
            </a:br>
            <a:r>
              <a:rPr lang="en-US" dirty="0" smtClean="0"/>
              <a:t>across two lines</a:t>
            </a:r>
            <a:endParaRPr lang="en-US" dirty="0"/>
          </a:p>
        </p:txBody>
      </p:sp>
      <p:pic>
        <p:nvPicPr>
          <p:cNvPr id="11" name="Picture 10" descr="DottedLine.psd"/>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235584" y="1335088"/>
            <a:ext cx="8649184" cy="134095"/>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and Bullet Points with Picture">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327167" y="1362027"/>
            <a:ext cx="4097195" cy="4824000"/>
          </a:xfrm>
          <a:solidFill>
            <a:schemeClr val="bg1">
              <a:lumMod val="95000"/>
            </a:schemeClr>
          </a:solidFill>
        </p:spPr>
        <p:txBody>
          <a:bodyPr rtlCol="0">
            <a:noAutofit/>
          </a:bodyPr>
          <a:lstStyle>
            <a:lvl1pPr>
              <a:buNone/>
              <a:defRPr sz="1500" b="0" i="0">
                <a:solidFill>
                  <a:schemeClr val="tx1"/>
                </a:solidFill>
                <a:latin typeface="Verdana"/>
                <a:cs typeface="Verdana"/>
              </a:defRPr>
            </a:lvl1pPr>
          </a:lstStyle>
          <a:p>
            <a:pPr lvl="0"/>
            <a:r>
              <a:rPr lang="en-US" noProof="0" smtClean="0"/>
              <a:t>Click icon to add picture</a:t>
            </a:r>
            <a:endParaRPr lang="en-US" noProof="0" dirty="0"/>
          </a:p>
        </p:txBody>
      </p:sp>
      <p:sp>
        <p:nvSpPr>
          <p:cNvPr id="2" name="Title 1"/>
          <p:cNvSpPr>
            <a:spLocks noGrp="1"/>
          </p:cNvSpPr>
          <p:nvPr>
            <p:ph type="title" hasCustomPrompt="1"/>
          </p:nvPr>
        </p:nvSpPr>
        <p:spPr>
          <a:xfrm>
            <a:off x="226642" y="222250"/>
            <a:ext cx="8593830" cy="685800"/>
          </a:xfrm>
          <a:prstGeom prst="rect">
            <a:avLst/>
          </a:prstGeom>
        </p:spPr>
        <p:txBody>
          <a:bodyPr/>
          <a:lstStyle>
            <a:lvl1pPr>
              <a:lnSpc>
                <a:spcPts val="3600"/>
              </a:lnSpc>
              <a:defRPr sz="3600" b="1" i="0" spc="-70" baseline="0">
                <a:solidFill>
                  <a:srgbClr val="12A53E"/>
                </a:solidFill>
                <a:latin typeface="Verdana"/>
                <a:cs typeface="Verdana"/>
              </a:defRPr>
            </a:lvl1pPr>
          </a:lstStyle>
          <a:p>
            <a:r>
              <a:rPr lang="en-US" dirty="0" smtClean="0"/>
              <a:t>Click to add title</a:t>
            </a:r>
            <a:endParaRPr lang="en-US" dirty="0"/>
          </a:p>
        </p:txBody>
      </p:sp>
      <p:sp>
        <p:nvSpPr>
          <p:cNvPr id="3" name="Content Placeholder 2"/>
          <p:cNvSpPr>
            <a:spLocks noGrp="1"/>
          </p:cNvSpPr>
          <p:nvPr>
            <p:ph sz="half" idx="1" hasCustomPrompt="1"/>
          </p:nvPr>
        </p:nvSpPr>
        <p:spPr>
          <a:xfrm>
            <a:off x="4644008" y="1349314"/>
            <a:ext cx="4212000" cy="4807990"/>
          </a:xfrm>
        </p:spPr>
        <p:txBody>
          <a:bodyPr/>
          <a:lstStyle>
            <a:lvl1pPr marL="0" marR="0" indent="0" algn="l" defTabSz="914400" rtl="0" eaLnBrk="0" fontAlgn="base" latinLnBrk="0" hangingPunct="0">
              <a:lnSpc>
                <a:spcPts val="2300"/>
              </a:lnSpc>
              <a:spcBef>
                <a:spcPct val="20000"/>
              </a:spcBef>
              <a:spcAft>
                <a:spcPct val="0"/>
              </a:spcAft>
              <a:buClrTx/>
              <a:buSzTx/>
              <a:buFont typeface="Arial"/>
              <a:buNone/>
              <a:tabLst/>
              <a:defRPr sz="1800" b="0" i="0">
                <a:latin typeface="Verdana"/>
                <a:cs typeface="Verdana"/>
              </a:defRPr>
            </a:lvl1pPr>
            <a:lvl2pPr marL="538163" marR="0" indent="-273050" algn="l" defTabSz="914400" rtl="0" eaLnBrk="0" fontAlgn="base" latinLnBrk="0" hangingPunct="0">
              <a:lnSpc>
                <a:spcPts val="2300"/>
              </a:lnSpc>
              <a:spcBef>
                <a:spcPct val="20000"/>
              </a:spcBef>
              <a:spcAft>
                <a:spcPct val="0"/>
              </a:spcAft>
              <a:buClrTx/>
              <a:buSzTx/>
              <a:buFont typeface="Lucida Grande"/>
              <a:buChar char="–"/>
              <a:tabLst/>
              <a:defRPr sz="1800" b="0" i="0">
                <a:latin typeface="Verdana"/>
                <a:cs typeface="Verdana"/>
              </a:defRPr>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dirty="0" smtClean="0"/>
              <a:t>Click to edit Master text styles. </a:t>
            </a:r>
            <a:r>
              <a:rPr lang="en-US" dirty="0" err="1" smtClean="0"/>
              <a:t>Harum</a:t>
            </a:r>
            <a:r>
              <a:rPr lang="en-US" dirty="0" smtClean="0"/>
              <a:t> quae </a:t>
            </a:r>
            <a:r>
              <a:rPr lang="en-US" dirty="0" err="1" smtClean="0"/>
              <a:t>dendi</a:t>
            </a:r>
            <a:r>
              <a:rPr lang="en-US" dirty="0" smtClean="0"/>
              <a:t> tem </a:t>
            </a:r>
            <a:r>
              <a:rPr lang="en-US" dirty="0" err="1" smtClean="0"/>
              <a:t>luption</a:t>
            </a:r>
            <a:r>
              <a:rPr lang="en-US" dirty="0" smtClean="0"/>
              <a:t> </a:t>
            </a:r>
            <a:r>
              <a:rPr lang="en-US" dirty="0" err="1" smtClean="0"/>
              <a:t>magimet</a:t>
            </a:r>
            <a:r>
              <a:rPr lang="en-US" dirty="0" smtClean="0"/>
              <a:t> </a:t>
            </a:r>
            <a:r>
              <a:rPr lang="en-US" dirty="0" err="1" smtClean="0"/>
              <a:t>plaut</a:t>
            </a:r>
            <a:r>
              <a:rPr lang="en-US" dirty="0" smtClean="0"/>
              <a:t> </a:t>
            </a:r>
            <a:r>
              <a:rPr lang="en-US" dirty="0" err="1" smtClean="0"/>
              <a:t>voluptasit</a:t>
            </a:r>
            <a:r>
              <a:rPr lang="en-US" dirty="0" smtClean="0"/>
              <a:t> </a:t>
            </a:r>
            <a:r>
              <a:rPr lang="en-US" dirty="0" err="1" smtClean="0"/>
              <a:t>lorem</a:t>
            </a:r>
            <a:r>
              <a:rPr lang="en-US" dirty="0" smtClean="0"/>
              <a:t> </a:t>
            </a:r>
            <a:r>
              <a:rPr lang="en-US" dirty="0" err="1" smtClean="0"/>
              <a:t>ipsum</a:t>
            </a:r>
            <a:r>
              <a:rPr lang="en-US" dirty="0" smtClean="0"/>
              <a:t> </a:t>
            </a:r>
            <a:r>
              <a:rPr lang="en-US" dirty="0" err="1" smtClean="0"/>
              <a:t>dolore</a:t>
            </a:r>
            <a:r>
              <a:rPr lang="en-US" dirty="0" smtClean="0"/>
              <a:t> </a:t>
            </a:r>
            <a:r>
              <a:rPr lang="en-US" dirty="0" err="1" smtClean="0"/>
              <a:t>conesquent</a:t>
            </a:r>
            <a:r>
              <a:rPr lang="en-US" dirty="0" smtClean="0"/>
              <a:t> </a:t>
            </a:r>
            <a:r>
              <a:rPr lang="en-US" dirty="0" err="1" smtClean="0"/>
              <a:t>faccum</a:t>
            </a:r>
            <a:r>
              <a:rPr lang="en-US" dirty="0" smtClean="0"/>
              <a:t> ne </a:t>
            </a:r>
            <a:r>
              <a:rPr lang="en-US" dirty="0" err="1" smtClean="0"/>
              <a:t>asinctatis</a:t>
            </a:r>
            <a:r>
              <a:rPr lang="en-US" dirty="0" smtClean="0"/>
              <a:t> nus.</a:t>
            </a:r>
          </a:p>
          <a:p>
            <a:pPr lvl="0"/>
            <a:endParaRPr lang="en-US" dirty="0" smtClean="0"/>
          </a:p>
          <a:p>
            <a:pPr lvl="1"/>
            <a:r>
              <a:rPr lang="en-US" dirty="0" smtClean="0"/>
              <a:t>Click to edit bullet styles</a:t>
            </a:r>
          </a:p>
          <a:p>
            <a:pPr lvl="1"/>
            <a:r>
              <a:rPr lang="en-US" dirty="0" smtClean="0"/>
              <a:t>Click to edit bullet styles</a:t>
            </a:r>
          </a:p>
          <a:p>
            <a:pPr lvl="1"/>
            <a:r>
              <a:rPr lang="en-US" dirty="0" smtClean="0"/>
              <a:t>Click to edit bullet styles</a:t>
            </a:r>
          </a:p>
        </p:txBody>
      </p:sp>
      <p:sp>
        <p:nvSpPr>
          <p:cNvPr id="6" name="Slide Number Placeholder 5"/>
          <p:cNvSpPr>
            <a:spLocks noGrp="1"/>
          </p:cNvSpPr>
          <p:nvPr>
            <p:ph type="sldNum" sz="quarter" idx="15"/>
          </p:nvPr>
        </p:nvSpPr>
        <p:spPr/>
        <p:txBody>
          <a:bodyPr/>
          <a:lstStyle>
            <a:lvl1pPr>
              <a:defRPr sz="1000" b="0" i="0">
                <a:latin typeface="Verdana"/>
                <a:cs typeface="Verdana"/>
              </a:defRPr>
            </a:lvl1pPr>
          </a:lstStyle>
          <a:p>
            <a:pPr>
              <a:defRPr/>
            </a:pPr>
            <a:fld id="{CF245C5F-138A-402B-848D-CE838DE1B240}" type="slidenum">
              <a:rPr lang="en-US" smtClean="0"/>
              <a:pPr>
                <a:defRPr/>
              </a:pPr>
              <a:t>‹#›</a:t>
            </a:fld>
            <a:endParaRPr lang="en-US" dirty="0"/>
          </a:p>
        </p:txBody>
      </p:sp>
      <p:sp>
        <p:nvSpPr>
          <p:cNvPr id="9" name="Footer Placeholder 2"/>
          <p:cNvSpPr>
            <a:spLocks noGrp="1"/>
          </p:cNvSpPr>
          <p:nvPr>
            <p:ph type="ftr" sz="quarter" idx="4294967295"/>
          </p:nvPr>
        </p:nvSpPr>
        <p:spPr bwMode="auto">
          <a:xfrm>
            <a:off x="225425" y="6364288"/>
            <a:ext cx="7802563" cy="365125"/>
          </a:xfrm>
          <a:prstGeom prst="rect">
            <a:avLst/>
          </a:prstGeom>
          <a:noFill/>
          <a:ln>
            <a:miter lim="800000"/>
            <a:headEnd/>
            <a:tailEnd/>
          </a:ln>
        </p:spPr>
        <p:txBody>
          <a:bodyPr wrap="square" numCol="1" anchor="b" anchorCtr="0" compatLnSpc="1">
            <a:prstTxWarp prst="textNoShape">
              <a:avLst/>
            </a:prstTxWarp>
          </a:bodyPr>
          <a:lstStyle>
            <a:lvl1pPr>
              <a:defRPr sz="1000" b="0" i="0">
                <a:latin typeface="Verdana"/>
                <a:cs typeface="Verdana"/>
              </a:defRPr>
            </a:lvl1pPr>
          </a:lstStyle>
          <a:p>
            <a:endParaRPr lang="en-US" dirty="0" smtClean="0"/>
          </a:p>
        </p:txBody>
      </p:sp>
      <p:pic>
        <p:nvPicPr>
          <p:cNvPr id="8" name="Picture 7" descr="DottedLine.psd"/>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235584" y="813542"/>
            <a:ext cx="8649184" cy="134095"/>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and Bullet Points with Picture 2">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327168" y="1695450"/>
            <a:ext cx="4103999" cy="4470400"/>
          </a:xfrm>
          <a:solidFill>
            <a:schemeClr val="bg1">
              <a:lumMod val="95000"/>
            </a:schemeClr>
          </a:solidFill>
        </p:spPr>
        <p:txBody>
          <a:bodyPr rtlCol="0">
            <a:noAutofit/>
          </a:bodyPr>
          <a:lstStyle>
            <a:lvl1pPr>
              <a:buNone/>
              <a:defRPr sz="1500" b="0" i="0">
                <a:solidFill>
                  <a:schemeClr val="tx1"/>
                </a:solidFill>
                <a:latin typeface="Verdana"/>
                <a:cs typeface="Verdana"/>
              </a:defRPr>
            </a:lvl1pPr>
          </a:lstStyle>
          <a:p>
            <a:pPr lvl="0"/>
            <a:r>
              <a:rPr lang="en-US" noProof="0" smtClean="0"/>
              <a:t>Click icon to add picture</a:t>
            </a:r>
            <a:endParaRPr lang="en-US" noProof="0" dirty="0"/>
          </a:p>
        </p:txBody>
      </p:sp>
      <p:sp>
        <p:nvSpPr>
          <p:cNvPr id="3" name="Content Placeholder 2"/>
          <p:cNvSpPr>
            <a:spLocks noGrp="1"/>
          </p:cNvSpPr>
          <p:nvPr>
            <p:ph sz="half" idx="1" hasCustomPrompt="1"/>
          </p:nvPr>
        </p:nvSpPr>
        <p:spPr>
          <a:xfrm>
            <a:off x="4644008" y="1695450"/>
            <a:ext cx="4212000" cy="4470400"/>
          </a:xfrm>
        </p:spPr>
        <p:txBody>
          <a:bodyPr/>
          <a:lstStyle>
            <a:lvl1pPr marL="0" marR="0" indent="0" algn="l" defTabSz="914400" rtl="0" eaLnBrk="0" fontAlgn="base" latinLnBrk="0" hangingPunct="0">
              <a:lnSpc>
                <a:spcPts val="2300"/>
              </a:lnSpc>
              <a:spcBef>
                <a:spcPct val="20000"/>
              </a:spcBef>
              <a:spcAft>
                <a:spcPct val="0"/>
              </a:spcAft>
              <a:buClrTx/>
              <a:buSzTx/>
              <a:buFont typeface="Arial"/>
              <a:buNone/>
              <a:tabLst/>
              <a:defRPr sz="1800" b="0" i="0">
                <a:latin typeface="Verdana"/>
                <a:cs typeface="Verdana"/>
              </a:defRPr>
            </a:lvl1pPr>
            <a:lvl2pPr marL="538163" marR="0" indent="-273050" algn="l" defTabSz="914400" rtl="0" eaLnBrk="0" fontAlgn="base" latinLnBrk="0" hangingPunct="0">
              <a:lnSpc>
                <a:spcPts val="2300"/>
              </a:lnSpc>
              <a:spcBef>
                <a:spcPct val="20000"/>
              </a:spcBef>
              <a:spcAft>
                <a:spcPct val="0"/>
              </a:spcAft>
              <a:buClrTx/>
              <a:buSzTx/>
              <a:buFont typeface="Lucida Grande"/>
              <a:buChar char="–"/>
              <a:tabLst/>
              <a:defRPr sz="1800" b="0" i="0">
                <a:latin typeface="Verdana"/>
                <a:cs typeface="Verdana"/>
              </a:defRPr>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dirty="0" smtClean="0"/>
              <a:t>Click to edit Master text styles. </a:t>
            </a:r>
            <a:r>
              <a:rPr lang="en-US" dirty="0" err="1" smtClean="0"/>
              <a:t>Harum</a:t>
            </a:r>
            <a:r>
              <a:rPr lang="en-US" dirty="0" smtClean="0"/>
              <a:t> quae </a:t>
            </a:r>
            <a:r>
              <a:rPr lang="en-US" dirty="0" err="1" smtClean="0"/>
              <a:t>dendi</a:t>
            </a:r>
            <a:r>
              <a:rPr lang="en-US" dirty="0" smtClean="0"/>
              <a:t> tem </a:t>
            </a:r>
            <a:r>
              <a:rPr lang="en-US" dirty="0" err="1" smtClean="0"/>
              <a:t>luption</a:t>
            </a:r>
            <a:r>
              <a:rPr lang="en-US" dirty="0" smtClean="0"/>
              <a:t> </a:t>
            </a:r>
            <a:r>
              <a:rPr lang="en-US" dirty="0" err="1" smtClean="0"/>
              <a:t>magimet</a:t>
            </a:r>
            <a:r>
              <a:rPr lang="en-US" dirty="0" smtClean="0"/>
              <a:t> </a:t>
            </a:r>
            <a:r>
              <a:rPr lang="en-US" dirty="0" err="1" smtClean="0"/>
              <a:t>plaut</a:t>
            </a:r>
            <a:r>
              <a:rPr lang="en-US" dirty="0" smtClean="0"/>
              <a:t> </a:t>
            </a:r>
            <a:r>
              <a:rPr lang="en-US" dirty="0" err="1" smtClean="0"/>
              <a:t>voluptasit</a:t>
            </a:r>
            <a:r>
              <a:rPr lang="en-US" dirty="0" smtClean="0"/>
              <a:t> </a:t>
            </a:r>
            <a:r>
              <a:rPr lang="en-US" dirty="0" err="1" smtClean="0"/>
              <a:t>lorem</a:t>
            </a:r>
            <a:r>
              <a:rPr lang="en-US" dirty="0" smtClean="0"/>
              <a:t> </a:t>
            </a:r>
            <a:r>
              <a:rPr lang="en-US" dirty="0" err="1" smtClean="0"/>
              <a:t>ipsum</a:t>
            </a:r>
            <a:r>
              <a:rPr lang="en-US" dirty="0" smtClean="0"/>
              <a:t> </a:t>
            </a:r>
            <a:r>
              <a:rPr lang="en-US" dirty="0" err="1" smtClean="0"/>
              <a:t>dolore</a:t>
            </a:r>
            <a:r>
              <a:rPr lang="en-US" dirty="0" smtClean="0"/>
              <a:t> </a:t>
            </a:r>
            <a:r>
              <a:rPr lang="en-US" dirty="0" err="1" smtClean="0"/>
              <a:t>conesquent</a:t>
            </a:r>
            <a:r>
              <a:rPr lang="en-US" dirty="0" smtClean="0"/>
              <a:t> </a:t>
            </a:r>
            <a:r>
              <a:rPr lang="en-US" dirty="0" err="1" smtClean="0"/>
              <a:t>faccum</a:t>
            </a:r>
            <a:r>
              <a:rPr lang="en-US" dirty="0" smtClean="0"/>
              <a:t> ne </a:t>
            </a:r>
            <a:r>
              <a:rPr lang="en-US" dirty="0" err="1" smtClean="0"/>
              <a:t>asinctatis</a:t>
            </a:r>
            <a:r>
              <a:rPr lang="en-US" dirty="0" smtClean="0"/>
              <a:t> nus.</a:t>
            </a:r>
          </a:p>
          <a:p>
            <a:pPr lvl="0"/>
            <a:endParaRPr lang="en-US" dirty="0" smtClean="0"/>
          </a:p>
          <a:p>
            <a:pPr lvl="1"/>
            <a:r>
              <a:rPr lang="en-US" dirty="0" smtClean="0"/>
              <a:t>Click to edit bullet styles</a:t>
            </a:r>
          </a:p>
          <a:p>
            <a:pPr lvl="1"/>
            <a:r>
              <a:rPr lang="en-US" dirty="0" smtClean="0"/>
              <a:t>Click to edit bullet styles</a:t>
            </a:r>
          </a:p>
          <a:p>
            <a:pPr lvl="1"/>
            <a:r>
              <a:rPr lang="en-US" dirty="0" smtClean="0"/>
              <a:t>Click to edit bullet styles</a:t>
            </a:r>
          </a:p>
        </p:txBody>
      </p:sp>
      <p:sp>
        <p:nvSpPr>
          <p:cNvPr id="6" name="Slide Number Placeholder 5"/>
          <p:cNvSpPr>
            <a:spLocks noGrp="1"/>
          </p:cNvSpPr>
          <p:nvPr>
            <p:ph type="sldNum" sz="quarter" idx="15"/>
          </p:nvPr>
        </p:nvSpPr>
        <p:spPr/>
        <p:txBody>
          <a:bodyPr/>
          <a:lstStyle>
            <a:lvl1pPr>
              <a:defRPr sz="1000" b="0" i="0">
                <a:latin typeface="Verdana"/>
                <a:cs typeface="Verdana"/>
              </a:defRPr>
            </a:lvl1pPr>
          </a:lstStyle>
          <a:p>
            <a:pPr>
              <a:defRPr/>
            </a:pPr>
            <a:fld id="{CF245C5F-138A-402B-848D-CE838DE1B240}" type="slidenum">
              <a:rPr lang="en-US" smtClean="0"/>
              <a:pPr>
                <a:defRPr/>
              </a:pPr>
              <a:t>‹#›</a:t>
            </a:fld>
            <a:endParaRPr lang="en-US" dirty="0"/>
          </a:p>
        </p:txBody>
      </p:sp>
      <p:sp>
        <p:nvSpPr>
          <p:cNvPr id="9" name="Footer Placeholder 2"/>
          <p:cNvSpPr>
            <a:spLocks noGrp="1"/>
          </p:cNvSpPr>
          <p:nvPr>
            <p:ph type="ftr" sz="quarter" idx="4294967295"/>
          </p:nvPr>
        </p:nvSpPr>
        <p:spPr bwMode="auto">
          <a:xfrm>
            <a:off x="225425" y="6364288"/>
            <a:ext cx="7802563" cy="365125"/>
          </a:xfrm>
          <a:prstGeom prst="rect">
            <a:avLst/>
          </a:prstGeom>
          <a:noFill/>
          <a:ln>
            <a:miter lim="800000"/>
            <a:headEnd/>
            <a:tailEnd/>
          </a:ln>
        </p:spPr>
        <p:txBody>
          <a:bodyPr wrap="square" numCol="1" anchor="b" anchorCtr="0" compatLnSpc="1">
            <a:prstTxWarp prst="textNoShape">
              <a:avLst/>
            </a:prstTxWarp>
          </a:bodyPr>
          <a:lstStyle>
            <a:lvl1pPr>
              <a:defRPr sz="1000" b="0" i="0">
                <a:latin typeface="Verdana"/>
                <a:cs typeface="Verdana"/>
              </a:defRPr>
            </a:lvl1pPr>
          </a:lstStyle>
          <a:p>
            <a:endParaRPr lang="en-US" dirty="0" smtClean="0"/>
          </a:p>
        </p:txBody>
      </p:sp>
      <p:sp>
        <p:nvSpPr>
          <p:cNvPr id="11" name="Title 1"/>
          <p:cNvSpPr>
            <a:spLocks noGrp="1"/>
          </p:cNvSpPr>
          <p:nvPr>
            <p:ph type="title" hasCustomPrompt="1"/>
          </p:nvPr>
        </p:nvSpPr>
        <p:spPr>
          <a:xfrm>
            <a:off x="226642" y="219458"/>
            <a:ext cx="8602054" cy="951373"/>
          </a:xfrm>
          <a:prstGeom prst="rect">
            <a:avLst/>
          </a:prstGeom>
          <a:noFill/>
        </p:spPr>
        <p:txBody>
          <a:bodyPr/>
          <a:lstStyle>
            <a:lvl1pPr>
              <a:lnSpc>
                <a:spcPts val="3600"/>
              </a:lnSpc>
              <a:defRPr sz="3600" b="1" i="0" spc="-70">
                <a:solidFill>
                  <a:srgbClr val="12A53E"/>
                </a:solidFill>
                <a:latin typeface="Verdana"/>
                <a:cs typeface="Verdana"/>
              </a:defRPr>
            </a:lvl1pPr>
          </a:lstStyle>
          <a:p>
            <a:r>
              <a:rPr lang="en-US" dirty="0" smtClean="0"/>
              <a:t>Page heading split</a:t>
            </a:r>
            <a:br>
              <a:rPr lang="en-US" dirty="0" smtClean="0"/>
            </a:br>
            <a:r>
              <a:rPr lang="en-US" dirty="0" smtClean="0"/>
              <a:t>across two lines</a:t>
            </a:r>
            <a:endParaRPr lang="en-US" dirty="0"/>
          </a:p>
        </p:txBody>
      </p:sp>
      <p:pic>
        <p:nvPicPr>
          <p:cNvPr id="12" name="Picture 11" descr="DottedLine.psd"/>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235584" y="1335088"/>
            <a:ext cx="8649184" cy="134095"/>
          </a:xfrm>
          <a:prstGeom prst="rect">
            <a:avLst/>
          </a:prstGeom>
        </p:spPr>
      </p:pic>
    </p:spTree>
    <p:extLst>
      <p:ext uri="{BB962C8B-B14F-4D97-AF65-F5344CB8AC3E}">
        <p14:creationId xmlns:p14="http://schemas.microsoft.com/office/powerpoint/2010/main" xmlns="" val="4918014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Pictur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26642" y="222250"/>
            <a:ext cx="8593508" cy="685800"/>
          </a:xfrm>
          <a:prstGeom prst="rect">
            <a:avLst/>
          </a:prstGeom>
        </p:spPr>
        <p:txBody>
          <a:bodyPr/>
          <a:lstStyle>
            <a:lvl1pPr>
              <a:lnSpc>
                <a:spcPts val="3600"/>
              </a:lnSpc>
              <a:defRPr sz="3600" b="1" i="0" spc="-70" baseline="0">
                <a:solidFill>
                  <a:srgbClr val="12A53E"/>
                </a:solidFill>
                <a:latin typeface="Verdana"/>
                <a:cs typeface="Verdana"/>
              </a:defRPr>
            </a:lvl1pPr>
          </a:lstStyle>
          <a:p>
            <a:r>
              <a:rPr lang="en-US" dirty="0" smtClean="0"/>
              <a:t>Click to add title</a:t>
            </a:r>
            <a:endParaRPr lang="en-US" dirty="0"/>
          </a:p>
        </p:txBody>
      </p:sp>
      <p:sp>
        <p:nvSpPr>
          <p:cNvPr id="8" name="Picture Placeholder 7"/>
          <p:cNvSpPr>
            <a:spLocks noGrp="1"/>
          </p:cNvSpPr>
          <p:nvPr>
            <p:ph type="pic" sz="quarter" idx="13"/>
          </p:nvPr>
        </p:nvSpPr>
        <p:spPr>
          <a:xfrm>
            <a:off x="323850" y="1339850"/>
            <a:ext cx="8496300" cy="4826001"/>
          </a:xfrm>
          <a:solidFill>
            <a:schemeClr val="bg1">
              <a:lumMod val="95000"/>
            </a:schemeClr>
          </a:solidFill>
        </p:spPr>
        <p:txBody>
          <a:bodyPr rtlCol="0">
            <a:noAutofit/>
          </a:bodyPr>
          <a:lstStyle>
            <a:lvl1pPr>
              <a:buNone/>
              <a:defRPr sz="1500" b="0" i="0">
                <a:solidFill>
                  <a:schemeClr val="tx1"/>
                </a:solidFill>
                <a:latin typeface="Verdana"/>
                <a:cs typeface="Verdana"/>
              </a:defRPr>
            </a:lvl1pPr>
          </a:lstStyle>
          <a:p>
            <a:pPr lvl="0"/>
            <a:r>
              <a:rPr lang="en-US" noProof="0" smtClean="0"/>
              <a:t>Click icon to add picture</a:t>
            </a:r>
            <a:endParaRPr lang="en-US" noProof="0" dirty="0"/>
          </a:p>
        </p:txBody>
      </p:sp>
      <p:sp>
        <p:nvSpPr>
          <p:cNvPr id="5" name="Slide Number Placeholder 5"/>
          <p:cNvSpPr>
            <a:spLocks noGrp="1"/>
          </p:cNvSpPr>
          <p:nvPr>
            <p:ph type="sldNum" sz="quarter" idx="15"/>
          </p:nvPr>
        </p:nvSpPr>
        <p:spPr/>
        <p:txBody>
          <a:bodyPr/>
          <a:lstStyle>
            <a:lvl1pPr>
              <a:defRPr sz="1000" b="0" i="0">
                <a:latin typeface="Verdana"/>
                <a:cs typeface="Verdana"/>
              </a:defRPr>
            </a:lvl1pPr>
          </a:lstStyle>
          <a:p>
            <a:pPr>
              <a:defRPr/>
            </a:pPr>
            <a:fld id="{EBB1BFD6-317C-4D50-B7AB-70EACFCEBE92}" type="slidenum">
              <a:rPr lang="en-US" smtClean="0"/>
              <a:pPr>
                <a:defRPr/>
              </a:pPr>
              <a:t>‹#›</a:t>
            </a:fld>
            <a:endParaRPr lang="en-US" dirty="0"/>
          </a:p>
        </p:txBody>
      </p:sp>
      <p:sp>
        <p:nvSpPr>
          <p:cNvPr id="10" name="Footer Placeholder 2"/>
          <p:cNvSpPr>
            <a:spLocks noGrp="1"/>
          </p:cNvSpPr>
          <p:nvPr>
            <p:ph type="ftr" sz="quarter" idx="4294967295"/>
          </p:nvPr>
        </p:nvSpPr>
        <p:spPr bwMode="auto">
          <a:xfrm>
            <a:off x="225425" y="6364288"/>
            <a:ext cx="7802563" cy="365125"/>
          </a:xfrm>
          <a:prstGeom prst="rect">
            <a:avLst/>
          </a:prstGeom>
          <a:noFill/>
          <a:ln>
            <a:miter lim="800000"/>
            <a:headEnd/>
            <a:tailEnd/>
          </a:ln>
        </p:spPr>
        <p:txBody>
          <a:bodyPr wrap="square" numCol="1" anchor="b" anchorCtr="0" compatLnSpc="1">
            <a:prstTxWarp prst="textNoShape">
              <a:avLst/>
            </a:prstTxWarp>
          </a:bodyPr>
          <a:lstStyle>
            <a:lvl1pPr>
              <a:defRPr sz="1000" b="0" i="0">
                <a:latin typeface="Verdana"/>
                <a:cs typeface="Verdana"/>
              </a:defRPr>
            </a:lvl1pPr>
          </a:lstStyle>
          <a:p>
            <a:endParaRPr lang="en-US" dirty="0" smtClean="0"/>
          </a:p>
        </p:txBody>
      </p:sp>
      <p:pic>
        <p:nvPicPr>
          <p:cNvPr id="11" name="Picture 10" descr="DottedLine.psd"/>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235584" y="813542"/>
            <a:ext cx="8649184" cy="134095"/>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Picture 2">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323850" y="1701709"/>
            <a:ext cx="8496300" cy="4464000"/>
          </a:xfrm>
          <a:solidFill>
            <a:schemeClr val="bg1">
              <a:lumMod val="95000"/>
            </a:schemeClr>
          </a:solidFill>
        </p:spPr>
        <p:txBody>
          <a:bodyPr rtlCol="0">
            <a:noAutofit/>
          </a:bodyPr>
          <a:lstStyle>
            <a:lvl1pPr>
              <a:buNone/>
              <a:defRPr sz="1500" b="0" i="0">
                <a:solidFill>
                  <a:schemeClr val="tx1"/>
                </a:solidFill>
                <a:latin typeface="Verdana"/>
                <a:cs typeface="Verdana"/>
              </a:defRPr>
            </a:lvl1pPr>
          </a:lstStyle>
          <a:p>
            <a:pPr lvl="0"/>
            <a:r>
              <a:rPr lang="en-US" noProof="0" smtClean="0"/>
              <a:t>Click icon to add picture</a:t>
            </a:r>
            <a:endParaRPr lang="en-US" noProof="0" dirty="0"/>
          </a:p>
        </p:txBody>
      </p:sp>
      <p:sp>
        <p:nvSpPr>
          <p:cNvPr id="5" name="Slide Number Placeholder 5"/>
          <p:cNvSpPr>
            <a:spLocks noGrp="1"/>
          </p:cNvSpPr>
          <p:nvPr>
            <p:ph type="sldNum" sz="quarter" idx="15"/>
          </p:nvPr>
        </p:nvSpPr>
        <p:spPr/>
        <p:txBody>
          <a:bodyPr/>
          <a:lstStyle>
            <a:lvl1pPr>
              <a:defRPr sz="1000" b="0" i="0">
                <a:latin typeface="Verdana"/>
                <a:cs typeface="Verdana"/>
              </a:defRPr>
            </a:lvl1pPr>
          </a:lstStyle>
          <a:p>
            <a:pPr>
              <a:defRPr/>
            </a:pPr>
            <a:fld id="{EBB1BFD6-317C-4D50-B7AB-70EACFCEBE92}" type="slidenum">
              <a:rPr lang="en-US" smtClean="0"/>
              <a:pPr>
                <a:defRPr/>
              </a:pPr>
              <a:t>‹#›</a:t>
            </a:fld>
            <a:endParaRPr lang="en-US" dirty="0"/>
          </a:p>
        </p:txBody>
      </p:sp>
      <p:sp>
        <p:nvSpPr>
          <p:cNvPr id="10" name="Footer Placeholder 2"/>
          <p:cNvSpPr>
            <a:spLocks noGrp="1"/>
          </p:cNvSpPr>
          <p:nvPr>
            <p:ph type="ftr" sz="quarter" idx="4294967295"/>
          </p:nvPr>
        </p:nvSpPr>
        <p:spPr bwMode="auto">
          <a:xfrm>
            <a:off x="225425" y="6364288"/>
            <a:ext cx="7802563" cy="365125"/>
          </a:xfrm>
          <a:prstGeom prst="rect">
            <a:avLst/>
          </a:prstGeom>
          <a:noFill/>
          <a:ln>
            <a:miter lim="800000"/>
            <a:headEnd/>
            <a:tailEnd/>
          </a:ln>
        </p:spPr>
        <p:txBody>
          <a:bodyPr wrap="square" numCol="1" anchor="b" anchorCtr="0" compatLnSpc="1">
            <a:prstTxWarp prst="textNoShape">
              <a:avLst/>
            </a:prstTxWarp>
          </a:bodyPr>
          <a:lstStyle>
            <a:lvl1pPr>
              <a:defRPr sz="1000" b="0" i="0">
                <a:latin typeface="Verdana"/>
                <a:cs typeface="Verdana"/>
              </a:defRPr>
            </a:lvl1pPr>
          </a:lstStyle>
          <a:p>
            <a:endParaRPr lang="en-US" dirty="0" smtClean="0"/>
          </a:p>
        </p:txBody>
      </p:sp>
      <p:sp>
        <p:nvSpPr>
          <p:cNvPr id="7" name="Title 1"/>
          <p:cNvSpPr>
            <a:spLocks noGrp="1"/>
          </p:cNvSpPr>
          <p:nvPr>
            <p:ph type="title" hasCustomPrompt="1"/>
          </p:nvPr>
        </p:nvSpPr>
        <p:spPr>
          <a:xfrm>
            <a:off x="226642" y="219458"/>
            <a:ext cx="8602054" cy="951373"/>
          </a:xfrm>
          <a:prstGeom prst="rect">
            <a:avLst/>
          </a:prstGeom>
          <a:noFill/>
        </p:spPr>
        <p:txBody>
          <a:bodyPr/>
          <a:lstStyle>
            <a:lvl1pPr>
              <a:lnSpc>
                <a:spcPts val="3600"/>
              </a:lnSpc>
              <a:defRPr sz="3600" b="1" i="0" spc="-70">
                <a:solidFill>
                  <a:srgbClr val="12A53E"/>
                </a:solidFill>
                <a:latin typeface="Verdana"/>
                <a:cs typeface="Verdana"/>
              </a:defRPr>
            </a:lvl1pPr>
          </a:lstStyle>
          <a:p>
            <a:r>
              <a:rPr lang="en-US" dirty="0" smtClean="0"/>
              <a:t>Page heading split</a:t>
            </a:r>
            <a:br>
              <a:rPr lang="en-US" dirty="0" smtClean="0"/>
            </a:br>
            <a:r>
              <a:rPr lang="en-US" dirty="0" smtClean="0"/>
              <a:t>across two lines</a:t>
            </a:r>
            <a:endParaRPr lang="en-US" dirty="0"/>
          </a:p>
        </p:txBody>
      </p:sp>
      <p:pic>
        <p:nvPicPr>
          <p:cNvPr id="9" name="Picture 8" descr="DottedLine.psd"/>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235584" y="1335088"/>
            <a:ext cx="8649184" cy="134095"/>
          </a:xfrm>
          <a:prstGeom prst="rect">
            <a:avLst/>
          </a:prstGeom>
        </p:spPr>
      </p:pic>
    </p:spTree>
    <p:extLst>
      <p:ext uri="{BB962C8B-B14F-4D97-AF65-F5344CB8AC3E}">
        <p14:creationId xmlns:p14="http://schemas.microsoft.com/office/powerpoint/2010/main" xmlns="" val="4097703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171" name="Text Placeholder 2"/>
          <p:cNvSpPr>
            <a:spLocks noGrp="1"/>
          </p:cNvSpPr>
          <p:nvPr>
            <p:ph type="body" idx="1"/>
          </p:nvPr>
        </p:nvSpPr>
        <p:spPr bwMode="auto">
          <a:xfrm>
            <a:off x="226034" y="1484784"/>
            <a:ext cx="8602662" cy="468106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smtClean="0"/>
              <a:t>Click to edit Master text styles. </a:t>
            </a:r>
            <a:r>
              <a:rPr lang="en-US" dirty="0" err="1" smtClean="0"/>
              <a:t>Harum</a:t>
            </a:r>
            <a:r>
              <a:rPr lang="en-US" dirty="0" smtClean="0"/>
              <a:t> quae </a:t>
            </a:r>
            <a:r>
              <a:rPr lang="en-US" dirty="0" err="1" smtClean="0"/>
              <a:t>dendi</a:t>
            </a:r>
            <a:r>
              <a:rPr lang="en-US" dirty="0" smtClean="0"/>
              <a:t> tem </a:t>
            </a:r>
            <a:r>
              <a:rPr lang="en-US" dirty="0" err="1" smtClean="0"/>
              <a:t>luption</a:t>
            </a:r>
            <a:r>
              <a:rPr lang="en-US" dirty="0" smtClean="0"/>
              <a:t> </a:t>
            </a:r>
            <a:r>
              <a:rPr lang="en-US" dirty="0" err="1" smtClean="0"/>
              <a:t>reptatatum</a:t>
            </a:r>
            <a:r>
              <a:rPr lang="en-US" dirty="0" smtClean="0"/>
              <a:t> </a:t>
            </a:r>
            <a:r>
              <a:rPr lang="en-US" dirty="0" err="1" smtClean="0"/>
              <a:t>remod</a:t>
            </a:r>
            <a:r>
              <a:rPr lang="en-US" dirty="0" smtClean="0"/>
              <a:t> </a:t>
            </a:r>
            <a:r>
              <a:rPr lang="en-US" dirty="0" err="1" smtClean="0"/>
              <a:t>undis</a:t>
            </a:r>
            <a:r>
              <a:rPr lang="en-US" dirty="0" smtClean="0"/>
              <a:t> </a:t>
            </a:r>
            <a:r>
              <a:rPr lang="en-US" dirty="0" err="1" smtClean="0"/>
              <a:t>magimet</a:t>
            </a:r>
            <a:r>
              <a:rPr lang="en-US" dirty="0" smtClean="0"/>
              <a:t> </a:t>
            </a:r>
            <a:r>
              <a:rPr lang="en-US" dirty="0" err="1" smtClean="0"/>
              <a:t>plaut</a:t>
            </a:r>
            <a:r>
              <a:rPr lang="en-US" dirty="0" smtClean="0"/>
              <a:t> </a:t>
            </a:r>
            <a:r>
              <a:rPr lang="en-US" dirty="0" err="1" smtClean="0"/>
              <a:t>voluptasit</a:t>
            </a:r>
            <a:r>
              <a:rPr lang="en-US" dirty="0" smtClean="0"/>
              <a:t> </a:t>
            </a:r>
            <a:r>
              <a:rPr lang="en-US" dirty="0" err="1" smtClean="0"/>
              <a:t>lorem</a:t>
            </a:r>
            <a:r>
              <a:rPr lang="en-US" dirty="0" smtClean="0"/>
              <a:t> </a:t>
            </a:r>
            <a:r>
              <a:rPr lang="en-US" dirty="0" err="1" smtClean="0"/>
              <a:t>ipsum</a:t>
            </a:r>
            <a:r>
              <a:rPr lang="en-US" dirty="0" smtClean="0"/>
              <a:t> </a:t>
            </a:r>
            <a:r>
              <a:rPr lang="en-US" dirty="0" err="1" smtClean="0"/>
              <a:t>dolore</a:t>
            </a:r>
            <a:r>
              <a:rPr lang="en-US" dirty="0" smtClean="0"/>
              <a:t> </a:t>
            </a:r>
            <a:r>
              <a:rPr lang="en-US" dirty="0" err="1" smtClean="0"/>
              <a:t>conesquent</a:t>
            </a:r>
            <a:r>
              <a:rPr lang="en-US" dirty="0" smtClean="0"/>
              <a:t> </a:t>
            </a:r>
            <a:r>
              <a:rPr lang="en-US" dirty="0" err="1" smtClean="0"/>
              <a:t>faccum</a:t>
            </a:r>
            <a:r>
              <a:rPr lang="en-US" dirty="0" smtClean="0"/>
              <a:t> ne </a:t>
            </a:r>
            <a:r>
              <a:rPr lang="en-US" dirty="0" err="1" smtClean="0"/>
              <a:t>asinctatis</a:t>
            </a:r>
            <a:r>
              <a:rPr lang="en-US" dirty="0" smtClean="0"/>
              <a:t> nus.</a:t>
            </a:r>
          </a:p>
          <a:p>
            <a:pPr lvl="0"/>
            <a:endParaRPr lang="en-US" dirty="0" smtClean="0"/>
          </a:p>
          <a:p>
            <a:pPr lvl="1"/>
            <a:r>
              <a:rPr lang="en-US" dirty="0" smtClean="0"/>
              <a:t>Click to edit bullet styles</a:t>
            </a:r>
          </a:p>
          <a:p>
            <a:pPr lvl="1"/>
            <a:r>
              <a:rPr lang="en-US" dirty="0" smtClean="0"/>
              <a:t>Click to edit bullet styles</a:t>
            </a:r>
          </a:p>
          <a:p>
            <a:pPr lvl="1"/>
            <a:r>
              <a:rPr lang="en-US" dirty="0" smtClean="0"/>
              <a:t>Click to edit bullet styles</a:t>
            </a:r>
          </a:p>
        </p:txBody>
      </p:sp>
      <p:sp>
        <p:nvSpPr>
          <p:cNvPr id="6" name="Slide Number Placeholder 5"/>
          <p:cNvSpPr>
            <a:spLocks noGrp="1"/>
          </p:cNvSpPr>
          <p:nvPr>
            <p:ph type="sldNum" sz="quarter" idx="4"/>
          </p:nvPr>
        </p:nvSpPr>
        <p:spPr>
          <a:xfrm>
            <a:off x="8316913" y="6364288"/>
            <a:ext cx="592137" cy="365125"/>
          </a:xfrm>
          <a:prstGeom prst="rect">
            <a:avLst/>
          </a:prstGeom>
        </p:spPr>
        <p:txBody>
          <a:bodyPr vert="horz" lIns="91440" tIns="45720" rIns="91440" bIns="45720" rtlCol="0" anchor="b"/>
          <a:lstStyle>
            <a:lvl1pPr algn="r" fontAlgn="auto">
              <a:spcBef>
                <a:spcPts val="0"/>
              </a:spcBef>
              <a:spcAft>
                <a:spcPts val="0"/>
              </a:spcAft>
              <a:defRPr sz="1100">
                <a:solidFill>
                  <a:schemeClr val="tx1"/>
                </a:solidFill>
                <a:latin typeface="Arial Narrow" pitchFamily="34" charset="0"/>
              </a:defRPr>
            </a:lvl1pPr>
          </a:lstStyle>
          <a:p>
            <a:pPr>
              <a:defRPr/>
            </a:pPr>
            <a:fld id="{E6708D15-ADD8-4650-99D4-79561B969ABB}" type="slidenum">
              <a:rPr lang="en-US" smtClean="0"/>
              <a:pPr>
                <a:defRPr/>
              </a:pPr>
              <a:t>‹#›</a:t>
            </a:fld>
            <a:endParaRPr lang="en-US" dirty="0"/>
          </a:p>
        </p:txBody>
      </p:sp>
      <p:sp>
        <p:nvSpPr>
          <p:cNvPr id="7" name="Footer Placeholder 2"/>
          <p:cNvSpPr>
            <a:spLocks noGrp="1"/>
          </p:cNvSpPr>
          <p:nvPr>
            <p:ph type="ftr" sz="quarter" idx="3"/>
          </p:nvPr>
        </p:nvSpPr>
        <p:spPr bwMode="auto">
          <a:xfrm>
            <a:off x="225425" y="6364288"/>
            <a:ext cx="7802563" cy="365125"/>
          </a:xfrm>
          <a:prstGeom prst="rect">
            <a:avLst/>
          </a:prstGeom>
          <a:noFill/>
          <a:ln>
            <a:miter lim="800000"/>
            <a:headEnd/>
            <a:tailEnd/>
          </a:ln>
        </p:spPr>
        <p:txBody>
          <a:bodyPr wrap="square" numCol="1" anchorCtr="0" compatLnSpc="1">
            <a:prstTxWarp prst="textNoShape">
              <a:avLst/>
            </a:prstTxWarp>
          </a:bodyPr>
          <a:lstStyle>
            <a:lvl1pPr>
              <a:defRPr b="0" i="0">
                <a:latin typeface="Arial"/>
                <a:cs typeface="Arial"/>
              </a:defRPr>
            </a:lvl1pPr>
          </a:lstStyle>
          <a:p>
            <a:endParaRPr lang="en-US" sz="1100" dirty="0" smtClean="0"/>
          </a:p>
        </p:txBody>
      </p:sp>
    </p:spTree>
  </p:cSld>
  <p:clrMap bg1="lt1" tx1="dk1" bg2="lt2" tx2="dk2" accent1="accent1" accent2="accent2" accent3="accent3" accent4="accent4" accent5="accent5" accent6="accent6" hlink="hlink" folHlink="folHlink"/>
  <p:sldLayoutIdLst>
    <p:sldLayoutId id="2147483804" r:id="rId1"/>
    <p:sldLayoutId id="2147483844" r:id="rId2"/>
    <p:sldLayoutId id="2147483798" r:id="rId3"/>
    <p:sldLayoutId id="2147483856" r:id="rId4"/>
    <p:sldLayoutId id="2147483799" r:id="rId5"/>
    <p:sldLayoutId id="2147483842" r:id="rId6"/>
    <p:sldLayoutId id="2147483857" r:id="rId7"/>
    <p:sldLayoutId id="2147483802" r:id="rId8"/>
    <p:sldLayoutId id="2147483858" r:id="rId9"/>
    <p:sldLayoutId id="2147483803" r:id="rId10"/>
    <p:sldLayoutId id="2147483859" r:id="rId11"/>
    <p:sldLayoutId id="2147483855" r:id="rId12"/>
    <p:sldLayoutId id="2147483854" r:id="rId13"/>
    <p:sldLayoutId id="2147483852" r:id="rId14"/>
    <p:sldLayoutId id="2147483853" r:id="rId15"/>
    <p:sldLayoutId id="2147483851" r:id="rId16"/>
    <p:sldLayoutId id="2147483843" r:id="rId17"/>
    <p:sldLayoutId id="2147483847" r:id="rId18"/>
    <p:sldLayoutId id="2147483848" r:id="rId19"/>
    <p:sldLayoutId id="2147483849" r:id="rId20"/>
    <p:sldLayoutId id="2147483850" r:id="rId21"/>
  </p:sldLayoutIdLst>
  <p:timing>
    <p:tnLst>
      <p:par>
        <p:cTn id="1" dur="indefinite" restart="never" nodeType="tmRoot"/>
      </p:par>
    </p:tnLst>
  </p:timing>
  <p:hf hdr="0" dt="0"/>
  <p:txStyles>
    <p:titleStyle>
      <a:lvl1pPr algn="l" rtl="0" eaLnBrk="1" fontAlgn="base" hangingPunct="1">
        <a:lnSpc>
          <a:spcPts val="2800"/>
        </a:lnSpc>
        <a:spcBef>
          <a:spcPct val="0"/>
        </a:spcBef>
        <a:spcAft>
          <a:spcPct val="0"/>
        </a:spcAft>
        <a:defRPr sz="3000" b="0" i="0" kern="1200">
          <a:solidFill>
            <a:schemeClr val="accent1"/>
          </a:solidFill>
          <a:latin typeface="NSPCC-Headline"/>
          <a:ea typeface="+mj-ea"/>
          <a:cs typeface="NSPCC-Headline"/>
        </a:defRPr>
      </a:lvl1pPr>
      <a:lvl2pPr algn="l" rtl="0" eaLnBrk="1" fontAlgn="base" hangingPunct="1">
        <a:lnSpc>
          <a:spcPts val="2800"/>
        </a:lnSpc>
        <a:spcBef>
          <a:spcPct val="0"/>
        </a:spcBef>
        <a:spcAft>
          <a:spcPct val="0"/>
        </a:spcAft>
        <a:defRPr sz="3000" b="1">
          <a:solidFill>
            <a:srgbClr val="27B6E2"/>
          </a:solidFill>
          <a:latin typeface="Arial Narrow" pitchFamily="34" charset="0"/>
        </a:defRPr>
      </a:lvl2pPr>
      <a:lvl3pPr algn="l" rtl="0" eaLnBrk="1" fontAlgn="base" hangingPunct="1">
        <a:lnSpc>
          <a:spcPts val="2800"/>
        </a:lnSpc>
        <a:spcBef>
          <a:spcPct val="0"/>
        </a:spcBef>
        <a:spcAft>
          <a:spcPct val="0"/>
        </a:spcAft>
        <a:defRPr sz="3000" b="1">
          <a:solidFill>
            <a:srgbClr val="27B6E2"/>
          </a:solidFill>
          <a:latin typeface="Arial Narrow" pitchFamily="34" charset="0"/>
        </a:defRPr>
      </a:lvl3pPr>
      <a:lvl4pPr algn="l" rtl="0" eaLnBrk="1" fontAlgn="base" hangingPunct="1">
        <a:lnSpc>
          <a:spcPts val="2800"/>
        </a:lnSpc>
        <a:spcBef>
          <a:spcPct val="0"/>
        </a:spcBef>
        <a:spcAft>
          <a:spcPct val="0"/>
        </a:spcAft>
        <a:defRPr sz="3000" b="1">
          <a:solidFill>
            <a:srgbClr val="27B6E2"/>
          </a:solidFill>
          <a:latin typeface="Arial Narrow" pitchFamily="34" charset="0"/>
        </a:defRPr>
      </a:lvl4pPr>
      <a:lvl5pPr algn="l" rtl="0" eaLnBrk="1" fontAlgn="base" hangingPunct="1">
        <a:lnSpc>
          <a:spcPts val="2800"/>
        </a:lnSpc>
        <a:spcBef>
          <a:spcPct val="0"/>
        </a:spcBef>
        <a:spcAft>
          <a:spcPct val="0"/>
        </a:spcAft>
        <a:defRPr sz="3000" b="1">
          <a:solidFill>
            <a:srgbClr val="27B6E2"/>
          </a:solidFill>
          <a:latin typeface="Arial Narrow" pitchFamily="34" charset="0"/>
        </a:defRPr>
      </a:lvl5pPr>
      <a:lvl6pPr marL="457200" algn="l" rtl="0" eaLnBrk="1" fontAlgn="base" hangingPunct="1">
        <a:lnSpc>
          <a:spcPts val="2800"/>
        </a:lnSpc>
        <a:spcBef>
          <a:spcPct val="0"/>
        </a:spcBef>
        <a:spcAft>
          <a:spcPct val="0"/>
        </a:spcAft>
        <a:defRPr sz="3000" b="1">
          <a:solidFill>
            <a:srgbClr val="27B6E2"/>
          </a:solidFill>
          <a:latin typeface="Arial Narrow" pitchFamily="34" charset="0"/>
        </a:defRPr>
      </a:lvl6pPr>
      <a:lvl7pPr marL="914400" algn="l" rtl="0" eaLnBrk="1" fontAlgn="base" hangingPunct="1">
        <a:lnSpc>
          <a:spcPts val="2800"/>
        </a:lnSpc>
        <a:spcBef>
          <a:spcPct val="0"/>
        </a:spcBef>
        <a:spcAft>
          <a:spcPct val="0"/>
        </a:spcAft>
        <a:defRPr sz="3000" b="1">
          <a:solidFill>
            <a:srgbClr val="27B6E2"/>
          </a:solidFill>
          <a:latin typeface="Arial Narrow" pitchFamily="34" charset="0"/>
        </a:defRPr>
      </a:lvl7pPr>
      <a:lvl8pPr marL="1371600" algn="l" rtl="0" eaLnBrk="1" fontAlgn="base" hangingPunct="1">
        <a:lnSpc>
          <a:spcPts val="2800"/>
        </a:lnSpc>
        <a:spcBef>
          <a:spcPct val="0"/>
        </a:spcBef>
        <a:spcAft>
          <a:spcPct val="0"/>
        </a:spcAft>
        <a:defRPr sz="3000" b="1">
          <a:solidFill>
            <a:srgbClr val="27B6E2"/>
          </a:solidFill>
          <a:latin typeface="Arial Narrow" pitchFamily="34" charset="0"/>
        </a:defRPr>
      </a:lvl8pPr>
      <a:lvl9pPr marL="1828800" algn="l" rtl="0" eaLnBrk="1" fontAlgn="base" hangingPunct="1">
        <a:lnSpc>
          <a:spcPts val="2800"/>
        </a:lnSpc>
        <a:spcBef>
          <a:spcPct val="0"/>
        </a:spcBef>
        <a:spcAft>
          <a:spcPct val="0"/>
        </a:spcAft>
        <a:defRPr sz="3000" b="1">
          <a:solidFill>
            <a:srgbClr val="27B6E2"/>
          </a:solidFill>
          <a:latin typeface="Arial Narrow" pitchFamily="34" charset="0"/>
        </a:defRPr>
      </a:lvl9pPr>
    </p:titleStyle>
    <p:bodyStyle>
      <a:lvl1pPr marL="0" indent="0" algn="l" rtl="0" eaLnBrk="1" fontAlgn="base" hangingPunct="1">
        <a:lnSpc>
          <a:spcPts val="2300"/>
        </a:lnSpc>
        <a:spcBef>
          <a:spcPct val="20000"/>
        </a:spcBef>
        <a:spcAft>
          <a:spcPct val="0"/>
        </a:spcAft>
        <a:buFontTx/>
        <a:buNone/>
        <a:defRPr lang="en-GB" sz="2000" b="0" i="0" u="none" strike="noStrike" kern="1200" baseline="0" smtClean="0">
          <a:solidFill>
            <a:schemeClr val="tx1"/>
          </a:solidFill>
          <a:latin typeface="Arial"/>
          <a:ea typeface="+mn-ea"/>
          <a:cs typeface="Arial"/>
        </a:defRPr>
      </a:lvl1pPr>
      <a:lvl2pPr marL="538163" marR="0" indent="-273050" algn="l" defTabSz="914400" rtl="0" eaLnBrk="1" fontAlgn="base" latinLnBrk="0" hangingPunct="1">
        <a:lnSpc>
          <a:spcPts val="2300"/>
        </a:lnSpc>
        <a:spcBef>
          <a:spcPct val="20000"/>
        </a:spcBef>
        <a:spcAft>
          <a:spcPct val="0"/>
        </a:spcAft>
        <a:buClrTx/>
        <a:buSzTx/>
        <a:buFont typeface="Lucida Grande"/>
        <a:buChar char="–"/>
        <a:tabLst/>
        <a:defRPr sz="2000" b="0" i="0" kern="1200" baseline="0">
          <a:solidFill>
            <a:schemeClr val="tx1"/>
          </a:solidFill>
          <a:latin typeface="Arial"/>
          <a:ea typeface="+mn-ea"/>
          <a:cs typeface="NSPCC-Light"/>
        </a:defRPr>
      </a:lvl2pPr>
      <a:lvl3pPr marL="803275" indent="-265113" algn="l" rtl="0" eaLnBrk="1" fontAlgn="base" hangingPunct="1">
        <a:lnSpc>
          <a:spcPts val="2300"/>
        </a:lnSpc>
        <a:spcBef>
          <a:spcPct val="20000"/>
        </a:spcBef>
        <a:spcAft>
          <a:spcPct val="0"/>
        </a:spcAft>
        <a:buFont typeface="Wingdings" pitchFamily="2" charset="2"/>
        <a:buChar char="§"/>
        <a:defRPr sz="2000" b="0" i="0" kern="1200">
          <a:solidFill>
            <a:schemeClr val="tx1"/>
          </a:solidFill>
          <a:latin typeface="NSPCC-Light"/>
          <a:ea typeface="+mn-ea"/>
          <a:cs typeface="NSPCC-Light"/>
        </a:defRPr>
      </a:lvl3pPr>
      <a:lvl4pPr marL="1076325" indent="-273050" algn="l" rtl="0" eaLnBrk="1" fontAlgn="base" hangingPunct="1">
        <a:lnSpc>
          <a:spcPts val="2300"/>
        </a:lnSpc>
        <a:spcBef>
          <a:spcPct val="20000"/>
        </a:spcBef>
        <a:spcAft>
          <a:spcPct val="0"/>
        </a:spcAft>
        <a:buFont typeface="Wingdings" pitchFamily="2" charset="2"/>
        <a:buChar char="§"/>
        <a:defRPr sz="2000" b="0" i="0" kern="1200">
          <a:solidFill>
            <a:schemeClr val="tx1"/>
          </a:solidFill>
          <a:latin typeface="NSPCC-Light"/>
          <a:ea typeface="+mn-ea"/>
          <a:cs typeface="NSPCC-Light"/>
        </a:defRPr>
      </a:lvl4pPr>
      <a:lvl5pPr marL="1341438" indent="-265113" algn="l" rtl="0" eaLnBrk="1" fontAlgn="base" hangingPunct="1">
        <a:lnSpc>
          <a:spcPts val="2300"/>
        </a:lnSpc>
        <a:spcBef>
          <a:spcPct val="20000"/>
        </a:spcBef>
        <a:spcAft>
          <a:spcPct val="0"/>
        </a:spcAft>
        <a:buFont typeface="Wingdings" pitchFamily="2" charset="2"/>
        <a:buChar char="§"/>
        <a:defRPr sz="2000" b="0" i="0" kern="1200">
          <a:solidFill>
            <a:schemeClr val="tx1"/>
          </a:solidFill>
          <a:latin typeface="NSPCC-Light"/>
          <a:ea typeface="+mn-ea"/>
          <a:cs typeface="NSPCC-Light"/>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600" dirty="0" smtClean="0"/>
              <a:t>Review of Support &amp; Recovery Services </a:t>
            </a:r>
            <a:r>
              <a:rPr lang="en-GB" sz="3600" dirty="0"/>
              <a:t>F</a:t>
            </a:r>
            <a:r>
              <a:rPr lang="en-GB" sz="3600" dirty="0" smtClean="0"/>
              <a:t>ollowing </a:t>
            </a:r>
            <a:r>
              <a:rPr lang="en-GB" sz="3600" dirty="0"/>
              <a:t>C</a:t>
            </a:r>
            <a:r>
              <a:rPr lang="en-GB" sz="3600" dirty="0" smtClean="0"/>
              <a:t>hild </a:t>
            </a:r>
            <a:r>
              <a:rPr lang="en-GB" sz="3600" dirty="0"/>
              <a:t>S</a:t>
            </a:r>
            <a:r>
              <a:rPr lang="en-GB" sz="3600" dirty="0" smtClean="0"/>
              <a:t>exual </a:t>
            </a:r>
            <a:r>
              <a:rPr lang="en-GB" sz="3600" dirty="0"/>
              <a:t>A</a:t>
            </a:r>
            <a:r>
              <a:rPr lang="en-GB" sz="3600" dirty="0" smtClean="0"/>
              <a:t>buse</a:t>
            </a:r>
            <a:endParaRPr lang="en-GB" sz="3600" dirty="0"/>
          </a:p>
        </p:txBody>
      </p:sp>
      <p:sp>
        <p:nvSpPr>
          <p:cNvPr id="3" name="Subtitle 2"/>
          <p:cNvSpPr>
            <a:spLocks noGrp="1"/>
          </p:cNvSpPr>
          <p:nvPr>
            <p:ph type="subTitle" idx="1"/>
          </p:nvPr>
        </p:nvSpPr>
        <p:spPr>
          <a:xfrm>
            <a:off x="814908" y="4509120"/>
            <a:ext cx="7429500" cy="1296144"/>
          </a:xfrm>
        </p:spPr>
        <p:txBody>
          <a:bodyPr/>
          <a:lstStyle/>
          <a:p>
            <a:r>
              <a:rPr lang="en-GB" dirty="0" smtClean="0"/>
              <a:t>Alison Wales Policy &amp; Information Officer</a:t>
            </a:r>
          </a:p>
          <a:p>
            <a:r>
              <a:rPr lang="en-GB" dirty="0" smtClean="0"/>
              <a:t>Susan Galloway Senior Policy Researcher</a:t>
            </a:r>
          </a:p>
          <a:p>
            <a:endParaRPr lang="en-GB" dirty="0"/>
          </a:p>
          <a:p>
            <a:r>
              <a:rPr lang="en-GB" dirty="0" smtClean="0"/>
              <a:t>29 September 2017</a:t>
            </a:r>
            <a:endParaRPr lang="en-GB" dirty="0"/>
          </a:p>
        </p:txBody>
      </p:sp>
    </p:spTree>
    <p:extLst>
      <p:ext uri="{BB962C8B-B14F-4D97-AF65-F5344CB8AC3E}">
        <p14:creationId xmlns:p14="http://schemas.microsoft.com/office/powerpoint/2010/main" xmlns="" val="22442031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Specialist Services</a:t>
            </a:r>
            <a:endParaRPr lang="en-GB" dirty="0"/>
          </a:p>
        </p:txBody>
      </p:sp>
      <p:sp>
        <p:nvSpPr>
          <p:cNvPr id="4" name="Slide Number Placeholder 3"/>
          <p:cNvSpPr>
            <a:spLocks noGrp="1"/>
          </p:cNvSpPr>
          <p:nvPr>
            <p:ph type="sldNum" sz="quarter" idx="15"/>
          </p:nvPr>
        </p:nvSpPr>
        <p:spPr/>
        <p:txBody>
          <a:bodyPr/>
          <a:lstStyle/>
          <a:p>
            <a:pPr>
              <a:defRPr/>
            </a:pPr>
            <a:fld id="{EBB1BFD6-317C-4D50-B7AB-70EACFCEBE92}" type="slidenum">
              <a:rPr lang="en-US" smtClean="0"/>
              <a:pPr>
                <a:defRPr/>
              </a:pPr>
              <a:t>10</a:t>
            </a:fld>
            <a:endParaRPr lang="en-US" dirty="0"/>
          </a:p>
        </p:txBody>
      </p:sp>
      <p:sp>
        <p:nvSpPr>
          <p:cNvPr id="5" name="Footer Placeholder 4"/>
          <p:cNvSpPr>
            <a:spLocks noGrp="1"/>
          </p:cNvSpPr>
          <p:nvPr>
            <p:ph type="ftr" sz="quarter" idx="4294967295"/>
          </p:nvPr>
        </p:nvSpPr>
        <p:spPr/>
        <p:txBody>
          <a:bodyPr/>
          <a:lstStyle/>
          <a:p>
            <a:endParaRPr lang="en-US" dirty="0" smtClean="0"/>
          </a:p>
        </p:txBody>
      </p:sp>
      <p:sp>
        <p:nvSpPr>
          <p:cNvPr id="6" name="TextBox 5"/>
          <p:cNvSpPr txBox="1"/>
          <p:nvPr/>
        </p:nvSpPr>
        <p:spPr>
          <a:xfrm>
            <a:off x="395536" y="1149896"/>
            <a:ext cx="8424614" cy="4801314"/>
          </a:xfrm>
          <a:prstGeom prst="rect">
            <a:avLst/>
          </a:prstGeom>
          <a:noFill/>
        </p:spPr>
        <p:txBody>
          <a:bodyPr wrap="square" rtlCol="0">
            <a:spAutoFit/>
          </a:bodyPr>
          <a:lstStyle/>
          <a:p>
            <a:r>
              <a:rPr lang="en-GB" dirty="0" smtClean="0"/>
              <a:t> 21 specialist services</a:t>
            </a:r>
          </a:p>
          <a:p>
            <a:endParaRPr lang="en-GB" dirty="0" smtClean="0"/>
          </a:p>
          <a:p>
            <a:r>
              <a:rPr lang="en-GB" dirty="0" smtClean="0"/>
              <a:t>15 of these (71%) are provided by third sector organisations.</a:t>
            </a:r>
          </a:p>
          <a:p>
            <a:endParaRPr lang="en-GB" dirty="0" smtClean="0"/>
          </a:p>
          <a:p>
            <a:r>
              <a:rPr lang="en-GB" dirty="0" smtClean="0"/>
              <a:t>Capacity of services is small – an average of 1.5fte staff dedicated to face to face work with children.</a:t>
            </a:r>
          </a:p>
          <a:p>
            <a:endParaRPr lang="en-GB" dirty="0" smtClean="0"/>
          </a:p>
          <a:p>
            <a:r>
              <a:rPr lang="en-GB" dirty="0" smtClean="0"/>
              <a:t>13 of the 21 specialist services (72%) usually have waiting times.</a:t>
            </a:r>
          </a:p>
          <a:p>
            <a:endParaRPr lang="en-GB" dirty="0"/>
          </a:p>
          <a:p>
            <a:r>
              <a:rPr lang="en-GB" dirty="0" smtClean="0"/>
              <a:t>Waiting times reported range from 2 weeks up to 1 year (average 17 weeks).</a:t>
            </a:r>
          </a:p>
          <a:p>
            <a:endParaRPr lang="en-GB" dirty="0"/>
          </a:p>
          <a:p>
            <a:r>
              <a:rPr lang="en-GB" dirty="0" smtClean="0"/>
              <a:t>Funding for specialist services in the third sector is short term and insecure.</a:t>
            </a:r>
          </a:p>
          <a:p>
            <a:endParaRPr lang="en-GB" dirty="0"/>
          </a:p>
          <a:p>
            <a:r>
              <a:rPr lang="en-GB" dirty="0" smtClean="0"/>
              <a:t>In over half of these, the main source of funding is due to end in 2018 or before.</a:t>
            </a:r>
          </a:p>
          <a:p>
            <a:endParaRPr lang="en-GB" dirty="0"/>
          </a:p>
          <a:p>
            <a:endParaRPr lang="en-GB" dirty="0"/>
          </a:p>
          <a:p>
            <a:endParaRPr lang="en-GB" dirty="0"/>
          </a:p>
        </p:txBody>
      </p:sp>
    </p:spTree>
    <p:extLst>
      <p:ext uri="{BB962C8B-B14F-4D97-AF65-F5344CB8AC3E}">
        <p14:creationId xmlns:p14="http://schemas.microsoft.com/office/powerpoint/2010/main" xmlns="" val="144851036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Picture Placeholder 5"/>
          <p:cNvGraphicFramePr>
            <a:graphicFrameLocks noGrp="1"/>
          </p:cNvGraphicFramePr>
          <p:nvPr>
            <p:ph type="pic" sz="quarter" idx="13"/>
            <p:extLst>
              <p:ext uri="{D42A27DB-BD31-4B8C-83A1-F6EECF244321}">
                <p14:modId xmlns:p14="http://schemas.microsoft.com/office/powerpoint/2010/main" xmlns="" val="3671744492"/>
              </p:ext>
            </p:extLst>
          </p:nvPr>
        </p:nvGraphicFramePr>
        <p:xfrm>
          <a:off x="539552" y="1700808"/>
          <a:ext cx="7632848" cy="3364992"/>
        </p:xfrm>
        <a:graphic>
          <a:graphicData uri="http://schemas.openxmlformats.org/drawingml/2006/table">
            <a:tbl>
              <a:tblPr firstRow="1" firstCol="1" bandRow="1"/>
              <a:tblGrid>
                <a:gridCol w="6071572"/>
                <a:gridCol w="1561276"/>
              </a:tblGrid>
              <a:tr h="280031">
                <a:tc>
                  <a:txBody>
                    <a:bodyPr/>
                    <a:lstStyle/>
                    <a:p>
                      <a:pPr>
                        <a:lnSpc>
                          <a:spcPct val="115000"/>
                        </a:lnSpc>
                        <a:spcAft>
                          <a:spcPts val="0"/>
                        </a:spcAft>
                      </a:pPr>
                      <a:r>
                        <a:rPr lang="en-GB" sz="1600" dirty="0">
                          <a:effectLst/>
                          <a:latin typeface="NSPCC Regular"/>
                          <a:ea typeface="Calibri"/>
                          <a:cs typeface="Times New Roman"/>
                        </a:rPr>
                        <a:t>Type of service</a:t>
                      </a:r>
                      <a:endParaRPr lang="en-GB" sz="16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1DDDE"/>
                    </a:solidFill>
                  </a:tcPr>
                </a:tc>
                <a:tc>
                  <a:txBody>
                    <a:bodyPr/>
                    <a:lstStyle/>
                    <a:p>
                      <a:pPr algn="ctr">
                        <a:lnSpc>
                          <a:spcPct val="115000"/>
                        </a:lnSpc>
                        <a:spcAft>
                          <a:spcPts val="0"/>
                        </a:spcAft>
                      </a:pPr>
                      <a:r>
                        <a:rPr lang="en-GB" sz="1600">
                          <a:effectLst/>
                          <a:latin typeface="NSPCC Regular"/>
                          <a:ea typeface="Calibri"/>
                          <a:cs typeface="Times New Roman"/>
                        </a:rPr>
                        <a:t>Number (%)</a:t>
                      </a:r>
                      <a:endParaRPr lang="en-GB"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1DDDE"/>
                    </a:solidFill>
                  </a:tcPr>
                </a:tc>
              </a:tr>
              <a:tr h="560063">
                <a:tc>
                  <a:txBody>
                    <a:bodyPr/>
                    <a:lstStyle/>
                    <a:p>
                      <a:pPr>
                        <a:lnSpc>
                          <a:spcPct val="115000"/>
                        </a:lnSpc>
                        <a:spcAft>
                          <a:spcPts val="0"/>
                        </a:spcAft>
                      </a:pPr>
                      <a:r>
                        <a:rPr lang="en-GB" sz="1600" dirty="0">
                          <a:effectLst/>
                          <a:latin typeface="NSPCC Regular"/>
                          <a:ea typeface="Calibri"/>
                          <a:cs typeface="Times New Roman"/>
                        </a:rPr>
                        <a:t>Type A - Adult sexual violence services which can also be accessed by adolescents, typically from age 12 or 13 years upwards.</a:t>
                      </a:r>
                      <a:endParaRPr lang="en-GB" sz="16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1DDDE"/>
                    </a:solidFill>
                  </a:tcPr>
                </a:tc>
                <a:tc>
                  <a:txBody>
                    <a:bodyPr/>
                    <a:lstStyle/>
                    <a:p>
                      <a:pPr lvl="1" algn="ctr">
                        <a:lnSpc>
                          <a:spcPct val="115000"/>
                        </a:lnSpc>
                        <a:spcAft>
                          <a:spcPts val="0"/>
                        </a:spcAft>
                      </a:pPr>
                      <a:r>
                        <a:rPr lang="en-GB" sz="1600" dirty="0">
                          <a:effectLst/>
                          <a:latin typeface="NSPCC Regular"/>
                          <a:ea typeface="Calibri"/>
                          <a:cs typeface="Times New Roman"/>
                        </a:rPr>
                        <a:t>8 (38%)</a:t>
                      </a:r>
                      <a:endParaRPr lang="en-GB" sz="16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1DDDE"/>
                    </a:solidFill>
                  </a:tcPr>
                </a:tc>
              </a:tr>
              <a:tr h="560063">
                <a:tc>
                  <a:txBody>
                    <a:bodyPr/>
                    <a:lstStyle/>
                    <a:p>
                      <a:pPr>
                        <a:lnSpc>
                          <a:spcPct val="115000"/>
                        </a:lnSpc>
                        <a:spcAft>
                          <a:spcPts val="0"/>
                        </a:spcAft>
                      </a:pPr>
                      <a:r>
                        <a:rPr lang="en-GB" sz="1600" dirty="0">
                          <a:effectLst/>
                          <a:latin typeface="NSPCC Regular"/>
                          <a:ea typeface="Calibri"/>
                          <a:cs typeface="Times New Roman"/>
                        </a:rPr>
                        <a:t>Type B - Services designed specifically for adolescents (from 12 years +) created and delivered by adult sexual violence or survivors’ organisations</a:t>
                      </a:r>
                      <a:endParaRPr lang="en-GB" sz="16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20000"/>
                        <a:lumOff val="80000"/>
                      </a:schemeClr>
                    </a:solidFill>
                  </a:tcPr>
                </a:tc>
                <a:tc>
                  <a:txBody>
                    <a:bodyPr/>
                    <a:lstStyle/>
                    <a:p>
                      <a:pPr lvl="1" algn="ctr">
                        <a:lnSpc>
                          <a:spcPct val="115000"/>
                        </a:lnSpc>
                        <a:spcAft>
                          <a:spcPts val="0"/>
                        </a:spcAft>
                      </a:pPr>
                      <a:r>
                        <a:rPr lang="en-GB" sz="1600" dirty="0">
                          <a:effectLst/>
                          <a:latin typeface="NSPCC Regular"/>
                          <a:ea typeface="Calibri"/>
                          <a:cs typeface="Times New Roman"/>
                        </a:rPr>
                        <a:t>4 (19%)</a:t>
                      </a:r>
                      <a:endParaRPr lang="en-GB" sz="16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20000"/>
                        <a:lumOff val="80000"/>
                      </a:schemeClr>
                    </a:solidFill>
                  </a:tcPr>
                </a:tc>
              </a:tr>
              <a:tr h="280031">
                <a:tc>
                  <a:txBody>
                    <a:bodyPr/>
                    <a:lstStyle/>
                    <a:p>
                      <a:pPr>
                        <a:lnSpc>
                          <a:spcPct val="115000"/>
                        </a:lnSpc>
                        <a:spcAft>
                          <a:spcPts val="0"/>
                        </a:spcAft>
                      </a:pPr>
                      <a:r>
                        <a:rPr lang="en-GB" sz="1600" dirty="0">
                          <a:effectLst/>
                          <a:latin typeface="NSPCC Regular"/>
                          <a:ea typeface="Calibri"/>
                          <a:cs typeface="Times New Roman"/>
                        </a:rPr>
                        <a:t>Type C - Specialist services that support both adults and children (across the life span, from birth) </a:t>
                      </a:r>
                      <a:endParaRPr lang="en-GB" sz="16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lvl="1" algn="ctr">
                        <a:lnSpc>
                          <a:spcPct val="115000"/>
                        </a:lnSpc>
                        <a:spcAft>
                          <a:spcPts val="0"/>
                        </a:spcAft>
                      </a:pPr>
                      <a:r>
                        <a:rPr lang="en-GB" sz="1600" dirty="0">
                          <a:effectLst/>
                          <a:latin typeface="NSPCC Regular"/>
                          <a:ea typeface="Calibri"/>
                          <a:cs typeface="Times New Roman"/>
                        </a:rPr>
                        <a:t>1 (5%</a:t>
                      </a:r>
                      <a:endParaRPr lang="en-GB" sz="16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r>
              <a:tr h="560063">
                <a:tc>
                  <a:txBody>
                    <a:bodyPr/>
                    <a:lstStyle/>
                    <a:p>
                      <a:pPr>
                        <a:lnSpc>
                          <a:spcPct val="115000"/>
                        </a:lnSpc>
                        <a:spcAft>
                          <a:spcPts val="0"/>
                        </a:spcAft>
                      </a:pPr>
                      <a:r>
                        <a:rPr lang="en-GB" sz="1600" dirty="0">
                          <a:effectLst/>
                          <a:latin typeface="NSPCC Regular"/>
                          <a:ea typeface="Calibri"/>
                          <a:cs typeface="Times New Roman"/>
                        </a:rPr>
                        <a:t>Type D – Post-CSA services specifically for children: five of these eight support the entire 0-18 year age range.</a:t>
                      </a:r>
                      <a:endParaRPr lang="en-GB" sz="16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66"/>
                    </a:solidFill>
                  </a:tcPr>
                </a:tc>
                <a:tc>
                  <a:txBody>
                    <a:bodyPr/>
                    <a:lstStyle/>
                    <a:p>
                      <a:pPr lvl="1" algn="ctr">
                        <a:lnSpc>
                          <a:spcPct val="115000"/>
                        </a:lnSpc>
                        <a:spcAft>
                          <a:spcPts val="0"/>
                        </a:spcAft>
                      </a:pPr>
                      <a:r>
                        <a:rPr lang="en-GB" sz="1600" dirty="0">
                          <a:effectLst/>
                          <a:latin typeface="NSPCC Regular"/>
                          <a:ea typeface="Calibri"/>
                          <a:cs typeface="Times New Roman"/>
                        </a:rPr>
                        <a:t>8 (38%)</a:t>
                      </a:r>
                      <a:endParaRPr lang="en-GB" sz="16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66"/>
                    </a:solidFill>
                  </a:tcPr>
                </a:tc>
              </a:tr>
              <a:tr h="280031">
                <a:tc>
                  <a:txBody>
                    <a:bodyPr/>
                    <a:lstStyle/>
                    <a:p>
                      <a:pPr>
                        <a:lnSpc>
                          <a:spcPct val="115000"/>
                        </a:lnSpc>
                        <a:spcAft>
                          <a:spcPts val="0"/>
                        </a:spcAft>
                      </a:pPr>
                      <a:r>
                        <a:rPr lang="en-GB" sz="1600" dirty="0">
                          <a:effectLst/>
                          <a:latin typeface="NSPCC Regular"/>
                          <a:ea typeface="Calibri"/>
                          <a:cs typeface="Times New Roman"/>
                        </a:rPr>
                        <a:t>Total – all services</a:t>
                      </a:r>
                      <a:endParaRPr lang="en-GB" sz="16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60000"/>
                        <a:lumOff val="40000"/>
                      </a:schemeClr>
                    </a:solidFill>
                  </a:tcPr>
                </a:tc>
                <a:tc>
                  <a:txBody>
                    <a:bodyPr/>
                    <a:lstStyle/>
                    <a:p>
                      <a:pPr lvl="1">
                        <a:lnSpc>
                          <a:spcPct val="115000"/>
                        </a:lnSpc>
                        <a:spcAft>
                          <a:spcPts val="0"/>
                        </a:spcAft>
                      </a:pPr>
                      <a:r>
                        <a:rPr lang="en-GB" sz="1600" dirty="0">
                          <a:effectLst/>
                          <a:latin typeface="NSPCC Regular"/>
                          <a:ea typeface="Calibri"/>
                          <a:cs typeface="Times New Roman"/>
                        </a:rPr>
                        <a:t>21 (100%)</a:t>
                      </a:r>
                      <a:endParaRPr lang="en-GB" sz="16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60000"/>
                        <a:lumOff val="40000"/>
                      </a:schemeClr>
                    </a:solidFill>
                  </a:tcPr>
                </a:tc>
              </a:tr>
            </a:tbl>
          </a:graphicData>
        </a:graphic>
      </p:graphicFrame>
      <p:sp>
        <p:nvSpPr>
          <p:cNvPr id="3" name="Slide Number Placeholder 2"/>
          <p:cNvSpPr>
            <a:spLocks noGrp="1"/>
          </p:cNvSpPr>
          <p:nvPr>
            <p:ph type="sldNum" sz="quarter" idx="15"/>
          </p:nvPr>
        </p:nvSpPr>
        <p:spPr/>
        <p:txBody>
          <a:bodyPr/>
          <a:lstStyle/>
          <a:p>
            <a:pPr>
              <a:defRPr/>
            </a:pPr>
            <a:fld id="{EBB1BFD6-317C-4D50-B7AB-70EACFCEBE92}" type="slidenum">
              <a:rPr lang="en-US" smtClean="0"/>
              <a:pPr>
                <a:defRPr/>
              </a:pPr>
              <a:t>11</a:t>
            </a:fld>
            <a:endParaRPr lang="en-US" dirty="0"/>
          </a:p>
        </p:txBody>
      </p:sp>
      <p:sp>
        <p:nvSpPr>
          <p:cNvPr id="4" name="Footer Placeholder 3"/>
          <p:cNvSpPr>
            <a:spLocks noGrp="1"/>
          </p:cNvSpPr>
          <p:nvPr>
            <p:ph type="ftr" sz="quarter" idx="4294967295"/>
          </p:nvPr>
        </p:nvSpPr>
        <p:spPr/>
        <p:txBody>
          <a:bodyPr/>
          <a:lstStyle/>
          <a:p>
            <a:endParaRPr lang="en-US" dirty="0" smtClean="0"/>
          </a:p>
        </p:txBody>
      </p:sp>
      <p:sp>
        <p:nvSpPr>
          <p:cNvPr id="5" name="Title 4"/>
          <p:cNvSpPr>
            <a:spLocks noGrp="1"/>
          </p:cNvSpPr>
          <p:nvPr>
            <p:ph type="title"/>
          </p:nvPr>
        </p:nvSpPr>
        <p:spPr/>
        <p:txBody>
          <a:bodyPr/>
          <a:lstStyle/>
          <a:p>
            <a:r>
              <a:rPr lang="en-GB" dirty="0" smtClean="0"/>
              <a:t>Typology of Specialist Services</a:t>
            </a:r>
            <a:endParaRPr lang="en-GB" dirty="0"/>
          </a:p>
        </p:txBody>
      </p:sp>
    </p:spTree>
    <p:extLst>
      <p:ext uri="{BB962C8B-B14F-4D97-AF65-F5344CB8AC3E}">
        <p14:creationId xmlns:p14="http://schemas.microsoft.com/office/powerpoint/2010/main" xmlns="" val="160906943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6642" y="222250"/>
            <a:ext cx="8593508" cy="974502"/>
          </a:xfrm>
        </p:spPr>
        <p:txBody>
          <a:bodyPr/>
          <a:lstStyle/>
          <a:p>
            <a:r>
              <a:rPr lang="en-GB" sz="2800" dirty="0" smtClean="0"/>
              <a:t>Access to specialist help by age &amp; area</a:t>
            </a:r>
            <a:endParaRPr lang="en-GB" sz="2800" dirty="0"/>
          </a:p>
        </p:txBody>
      </p:sp>
      <p:sp>
        <p:nvSpPr>
          <p:cNvPr id="4" name="Slide Number Placeholder 3"/>
          <p:cNvSpPr>
            <a:spLocks noGrp="1"/>
          </p:cNvSpPr>
          <p:nvPr>
            <p:ph type="sldNum" sz="quarter" idx="15"/>
          </p:nvPr>
        </p:nvSpPr>
        <p:spPr/>
        <p:txBody>
          <a:bodyPr/>
          <a:lstStyle/>
          <a:p>
            <a:pPr>
              <a:defRPr/>
            </a:pPr>
            <a:fld id="{701AA4E9-7C49-47CB-96D0-315F1694C0DC}" type="slidenum">
              <a:rPr lang="en-US" smtClean="0"/>
              <a:pPr>
                <a:defRPr/>
              </a:pPr>
              <a:t>12</a:t>
            </a:fld>
            <a:endParaRPr lang="en-US" dirty="0"/>
          </a:p>
        </p:txBody>
      </p:sp>
      <p:sp>
        <p:nvSpPr>
          <p:cNvPr id="5" name="Footer Placeholder 4"/>
          <p:cNvSpPr>
            <a:spLocks noGrp="1"/>
          </p:cNvSpPr>
          <p:nvPr>
            <p:ph type="ftr" sz="quarter" idx="4294967295"/>
          </p:nvPr>
        </p:nvSpPr>
        <p:spPr/>
        <p:txBody>
          <a:bodyPr/>
          <a:lstStyle/>
          <a:p>
            <a:endParaRPr lang="en-US" dirty="0" smtClean="0"/>
          </a:p>
        </p:txBody>
      </p:sp>
      <p:sp>
        <p:nvSpPr>
          <p:cNvPr id="6" name="TextBox 5"/>
          <p:cNvSpPr txBox="1"/>
          <p:nvPr/>
        </p:nvSpPr>
        <p:spPr>
          <a:xfrm>
            <a:off x="324025" y="1089502"/>
            <a:ext cx="7992888" cy="5816977"/>
          </a:xfrm>
          <a:prstGeom prst="rect">
            <a:avLst/>
          </a:prstGeom>
          <a:noFill/>
        </p:spPr>
        <p:txBody>
          <a:bodyPr wrap="square" rtlCol="0">
            <a:spAutoFit/>
          </a:bodyPr>
          <a:lstStyle/>
          <a:p>
            <a:r>
              <a:rPr lang="en-GB" sz="2000" b="1" dirty="0" smtClean="0">
                <a:solidFill>
                  <a:srgbClr val="12A53E"/>
                </a:solidFill>
              </a:rPr>
              <a:t>Children Under 5 years of age</a:t>
            </a:r>
          </a:p>
          <a:p>
            <a:r>
              <a:rPr lang="en-GB" sz="1600" dirty="0" smtClean="0"/>
              <a:t>Have no local access to specialist services in 15 out of 17 local authorities.</a:t>
            </a:r>
          </a:p>
          <a:p>
            <a:r>
              <a:rPr lang="en-GB" sz="1600" dirty="0" smtClean="0">
                <a:solidFill>
                  <a:srgbClr val="0070C0"/>
                </a:solidFill>
              </a:rPr>
              <a:t>73% of all children under 5 have no local access to a specialist service.</a:t>
            </a:r>
          </a:p>
          <a:p>
            <a:endParaRPr lang="en-GB" sz="1600" b="1" dirty="0" smtClean="0">
              <a:solidFill>
                <a:srgbClr val="12A53E"/>
              </a:solidFill>
            </a:endParaRPr>
          </a:p>
          <a:p>
            <a:r>
              <a:rPr lang="en-GB" sz="2000" b="1" dirty="0" smtClean="0">
                <a:solidFill>
                  <a:srgbClr val="12A53E"/>
                </a:solidFill>
              </a:rPr>
              <a:t>Primary school age children</a:t>
            </a:r>
          </a:p>
          <a:p>
            <a:r>
              <a:rPr lang="en-GB" sz="1600" dirty="0" smtClean="0"/>
              <a:t>Have no local access to specialist services in 11 out of 17 local authorities.</a:t>
            </a:r>
          </a:p>
          <a:p>
            <a:r>
              <a:rPr lang="en-GB" sz="1600" dirty="0" smtClean="0">
                <a:solidFill>
                  <a:srgbClr val="0070C0"/>
                </a:solidFill>
              </a:rPr>
              <a:t>67% of all primary age children have no local access to a specialist service.</a:t>
            </a:r>
          </a:p>
          <a:p>
            <a:endParaRPr lang="en-GB" b="1" dirty="0" smtClean="0">
              <a:solidFill>
                <a:srgbClr val="12A53E"/>
              </a:solidFill>
            </a:endParaRPr>
          </a:p>
          <a:p>
            <a:r>
              <a:rPr lang="en-GB" sz="2000" b="1" dirty="0" smtClean="0">
                <a:solidFill>
                  <a:srgbClr val="12A53E"/>
                </a:solidFill>
              </a:rPr>
              <a:t>Secondary age children</a:t>
            </a:r>
          </a:p>
          <a:p>
            <a:r>
              <a:rPr lang="en-GB" sz="1600" dirty="0" smtClean="0"/>
              <a:t>Access to services is best for this age group, and access improves the older the child.</a:t>
            </a:r>
          </a:p>
          <a:p>
            <a:endParaRPr lang="en-GB" sz="1600" dirty="0" smtClean="0"/>
          </a:p>
          <a:p>
            <a:r>
              <a:rPr lang="en-GB" sz="1600" dirty="0" smtClean="0"/>
              <a:t>11 year olds have no local access in 10 out of 17 local authorities </a:t>
            </a:r>
          </a:p>
          <a:p>
            <a:r>
              <a:rPr lang="en-GB" sz="1600" dirty="0" smtClean="0">
                <a:solidFill>
                  <a:srgbClr val="0070C0"/>
                </a:solidFill>
              </a:rPr>
              <a:t>57% of 11 year olds have no access to a local specialist service</a:t>
            </a:r>
          </a:p>
          <a:p>
            <a:endParaRPr lang="en-GB" sz="1600" dirty="0" smtClean="0"/>
          </a:p>
          <a:p>
            <a:r>
              <a:rPr lang="en-GB" sz="1600" dirty="0" smtClean="0"/>
              <a:t>12 year olds have no access in 6 out of 17 local authorities </a:t>
            </a:r>
          </a:p>
          <a:p>
            <a:r>
              <a:rPr lang="en-GB" sz="1600" dirty="0" smtClean="0">
                <a:solidFill>
                  <a:srgbClr val="0070C0"/>
                </a:solidFill>
              </a:rPr>
              <a:t>23% of all 12 year olds have no access to a local specialist service</a:t>
            </a:r>
          </a:p>
          <a:p>
            <a:endParaRPr lang="en-GB" sz="1600" dirty="0" smtClean="0"/>
          </a:p>
          <a:p>
            <a:r>
              <a:rPr lang="en-GB" sz="1600" dirty="0" smtClean="0"/>
              <a:t>From 13 years upwards, children do not have access in just 3 local authority areas. </a:t>
            </a:r>
            <a:endParaRPr lang="en-GB" sz="1600" dirty="0">
              <a:solidFill>
                <a:srgbClr val="0070C0"/>
              </a:solidFill>
            </a:endParaRPr>
          </a:p>
          <a:p>
            <a:r>
              <a:rPr lang="en-GB" sz="1600" dirty="0" smtClean="0">
                <a:solidFill>
                  <a:srgbClr val="0070C0"/>
                </a:solidFill>
              </a:rPr>
              <a:t>9% of all children in this age group.</a:t>
            </a:r>
          </a:p>
          <a:p>
            <a:endParaRPr lang="en-GB" dirty="0" smtClean="0"/>
          </a:p>
          <a:p>
            <a:endParaRPr lang="en-GB" dirty="0"/>
          </a:p>
          <a:p>
            <a:endParaRPr lang="en-GB" dirty="0"/>
          </a:p>
        </p:txBody>
      </p:sp>
    </p:spTree>
    <p:extLst>
      <p:ext uri="{BB962C8B-B14F-4D97-AF65-F5344CB8AC3E}">
        <p14:creationId xmlns:p14="http://schemas.microsoft.com/office/powerpoint/2010/main" xmlns="" val="14962272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Gaps in specialist provision</a:t>
            </a:r>
            <a:endParaRPr lang="en-GB" dirty="0"/>
          </a:p>
        </p:txBody>
      </p:sp>
      <p:sp>
        <p:nvSpPr>
          <p:cNvPr id="4" name="Slide Number Placeholder 3"/>
          <p:cNvSpPr>
            <a:spLocks noGrp="1"/>
          </p:cNvSpPr>
          <p:nvPr>
            <p:ph type="sldNum" sz="quarter" idx="15"/>
          </p:nvPr>
        </p:nvSpPr>
        <p:spPr/>
        <p:txBody>
          <a:bodyPr/>
          <a:lstStyle/>
          <a:p>
            <a:pPr>
              <a:defRPr/>
            </a:pPr>
            <a:fld id="{EBB1BFD6-317C-4D50-B7AB-70EACFCEBE92}" type="slidenum">
              <a:rPr lang="en-US" smtClean="0"/>
              <a:pPr>
                <a:defRPr/>
              </a:pPr>
              <a:t>13</a:t>
            </a:fld>
            <a:endParaRPr lang="en-US" dirty="0"/>
          </a:p>
        </p:txBody>
      </p:sp>
      <p:sp>
        <p:nvSpPr>
          <p:cNvPr id="5" name="Footer Placeholder 4"/>
          <p:cNvSpPr>
            <a:spLocks noGrp="1"/>
          </p:cNvSpPr>
          <p:nvPr>
            <p:ph type="ftr" sz="quarter" idx="4294967295"/>
          </p:nvPr>
        </p:nvSpPr>
        <p:spPr/>
        <p:txBody>
          <a:bodyPr/>
          <a:lstStyle/>
          <a:p>
            <a:endParaRPr lang="en-US" dirty="0" smtClean="0"/>
          </a:p>
        </p:txBody>
      </p:sp>
      <p:sp>
        <p:nvSpPr>
          <p:cNvPr id="6" name="TextBox 5"/>
          <p:cNvSpPr txBox="1"/>
          <p:nvPr/>
        </p:nvSpPr>
        <p:spPr>
          <a:xfrm>
            <a:off x="395536" y="1149896"/>
            <a:ext cx="8424614" cy="5355312"/>
          </a:xfrm>
          <a:prstGeom prst="rect">
            <a:avLst/>
          </a:prstGeom>
          <a:noFill/>
        </p:spPr>
        <p:txBody>
          <a:bodyPr wrap="square" rtlCol="0">
            <a:spAutoFit/>
          </a:bodyPr>
          <a:lstStyle/>
          <a:p>
            <a:r>
              <a:rPr lang="en-GB" dirty="0" smtClean="0"/>
              <a:t>Service provision has not improved since 2008, when a mapping study found there was no consistent or coordinated approach to provision in Scotland, and the services which existed were unable to meet demand.</a:t>
            </a:r>
          </a:p>
          <a:p>
            <a:endParaRPr lang="en-GB" dirty="0"/>
          </a:p>
          <a:p>
            <a:r>
              <a:rPr lang="en-GB" b="1" dirty="0" smtClean="0"/>
              <a:t>Priority areas in 2017:</a:t>
            </a:r>
          </a:p>
          <a:p>
            <a:endParaRPr lang="en-GB" dirty="0"/>
          </a:p>
          <a:p>
            <a:r>
              <a:rPr lang="en-GB" dirty="0" smtClean="0">
                <a:cs typeface="Arial" panose="020B0604020202020204" pitchFamily="34" charset="0"/>
              </a:rPr>
              <a:t>Specialist services for younger children (under 12 years) with a focus on the child’s care-giving relationships.</a:t>
            </a:r>
          </a:p>
          <a:p>
            <a:endParaRPr lang="en-GB" dirty="0">
              <a:cs typeface="Arial" panose="020B0604020202020204" pitchFamily="34" charset="0"/>
            </a:endParaRPr>
          </a:p>
          <a:p>
            <a:r>
              <a:rPr lang="en-GB" dirty="0" smtClean="0">
                <a:cs typeface="Arial" panose="020B0604020202020204" pitchFamily="34" charset="0"/>
              </a:rPr>
              <a:t>Tailored provision for children with disabilities, including learning disability and communication difficulties – just 1.5 </a:t>
            </a:r>
            <a:r>
              <a:rPr lang="en-GB" dirty="0" err="1" smtClean="0">
                <a:cs typeface="Arial" panose="020B0604020202020204" pitchFamily="34" charset="0"/>
              </a:rPr>
              <a:t>fte</a:t>
            </a:r>
            <a:r>
              <a:rPr lang="en-GB" dirty="0" smtClean="0">
                <a:cs typeface="Arial" panose="020B0604020202020204" pitchFamily="34" charset="0"/>
              </a:rPr>
              <a:t> dedicated posts in the West of Scotland area</a:t>
            </a:r>
          </a:p>
          <a:p>
            <a:endParaRPr lang="en-GB" dirty="0">
              <a:cs typeface="Arial" panose="020B0604020202020204" pitchFamily="34" charset="0"/>
            </a:endParaRPr>
          </a:p>
          <a:p>
            <a:r>
              <a:rPr lang="en-GB" dirty="0" smtClean="0">
                <a:cs typeface="Arial" panose="020B0604020202020204" pitchFamily="34" charset="0"/>
              </a:rPr>
              <a:t>Worrying or Harmful sexual behaviour services – especially for the younger age group.</a:t>
            </a:r>
          </a:p>
          <a:p>
            <a:endParaRPr lang="en-GB" dirty="0">
              <a:cs typeface="Arial" panose="020B0604020202020204" pitchFamily="34" charset="0"/>
            </a:endParaRPr>
          </a:p>
          <a:p>
            <a:r>
              <a:rPr lang="en-GB" dirty="0" smtClean="0">
                <a:cs typeface="Arial" panose="020B0604020202020204" pitchFamily="34" charset="0"/>
              </a:rPr>
              <a:t>Child focused services for older children (12+) with resources to work with non-abusing adults or carers.</a:t>
            </a:r>
            <a:endParaRPr lang="en-GB" dirty="0">
              <a:cs typeface="Arial" panose="020B0604020202020204" pitchFamily="34" charset="0"/>
            </a:endParaRPr>
          </a:p>
          <a:p>
            <a:endParaRPr lang="en-GB" dirty="0"/>
          </a:p>
        </p:txBody>
      </p:sp>
    </p:spTree>
    <p:extLst>
      <p:ext uri="{BB962C8B-B14F-4D97-AF65-F5344CB8AC3E}">
        <p14:creationId xmlns:p14="http://schemas.microsoft.com/office/powerpoint/2010/main" xmlns="" val="217209769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Good practice</a:t>
            </a:r>
            <a:endParaRPr lang="en-GB" dirty="0"/>
          </a:p>
        </p:txBody>
      </p:sp>
      <p:sp>
        <p:nvSpPr>
          <p:cNvPr id="4" name="Slide Number Placeholder 3"/>
          <p:cNvSpPr>
            <a:spLocks noGrp="1"/>
          </p:cNvSpPr>
          <p:nvPr>
            <p:ph type="sldNum" sz="quarter" idx="15"/>
          </p:nvPr>
        </p:nvSpPr>
        <p:spPr/>
        <p:txBody>
          <a:bodyPr/>
          <a:lstStyle/>
          <a:p>
            <a:pPr>
              <a:defRPr/>
            </a:pPr>
            <a:fld id="{701AA4E9-7C49-47CB-96D0-315F1694C0DC}" type="slidenum">
              <a:rPr lang="en-US" smtClean="0"/>
              <a:pPr>
                <a:defRPr/>
              </a:pPr>
              <a:t>14</a:t>
            </a:fld>
            <a:endParaRPr lang="en-US" dirty="0"/>
          </a:p>
        </p:txBody>
      </p:sp>
      <p:sp>
        <p:nvSpPr>
          <p:cNvPr id="5" name="Footer Placeholder 4"/>
          <p:cNvSpPr>
            <a:spLocks noGrp="1"/>
          </p:cNvSpPr>
          <p:nvPr>
            <p:ph type="ftr" sz="quarter" idx="4294967295"/>
          </p:nvPr>
        </p:nvSpPr>
        <p:spPr/>
        <p:txBody>
          <a:bodyPr/>
          <a:lstStyle/>
          <a:p>
            <a:endParaRPr lang="en-US" dirty="0" smtClean="0"/>
          </a:p>
        </p:txBody>
      </p:sp>
      <p:sp>
        <p:nvSpPr>
          <p:cNvPr id="6" name="TextBox 5"/>
          <p:cNvSpPr txBox="1"/>
          <p:nvPr/>
        </p:nvSpPr>
        <p:spPr>
          <a:xfrm>
            <a:off x="467543" y="1196752"/>
            <a:ext cx="7416825" cy="3970318"/>
          </a:xfrm>
          <a:prstGeom prst="rect">
            <a:avLst/>
          </a:prstGeom>
          <a:noFill/>
        </p:spPr>
        <p:txBody>
          <a:bodyPr wrap="square" rtlCol="0">
            <a:spAutoFit/>
          </a:bodyPr>
          <a:lstStyle/>
          <a:p>
            <a:pPr marL="285750" indent="-285750">
              <a:buFont typeface="Arial" panose="020B0604020202020204" pitchFamily="34" charset="0"/>
              <a:buChar char="•"/>
            </a:pPr>
            <a:r>
              <a:rPr lang="en-GB" dirty="0" smtClean="0"/>
              <a:t>A majority of services offer open ended therapeutic work to meet the needs of the child</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smtClean="0"/>
              <a:t>Flexibility to meet child’s needs including provision of outreach work and timing of support. </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smtClean="0"/>
              <a:t>Most services offering support to non-abusing parents and carers</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smtClean="0"/>
              <a:t>Rape Crisis response in relation to development of children’s services </a:t>
            </a:r>
          </a:p>
          <a:p>
            <a:endParaRPr lang="en-GB" dirty="0"/>
          </a:p>
          <a:p>
            <a:endParaRPr lang="en-GB" dirty="0" smtClean="0"/>
          </a:p>
          <a:p>
            <a:endParaRPr lang="en-GB" dirty="0"/>
          </a:p>
          <a:p>
            <a:endParaRPr lang="en-GB" dirty="0"/>
          </a:p>
        </p:txBody>
      </p:sp>
    </p:spTree>
    <p:extLst>
      <p:ext uri="{BB962C8B-B14F-4D97-AF65-F5344CB8AC3E}">
        <p14:creationId xmlns:p14="http://schemas.microsoft.com/office/powerpoint/2010/main" xmlns="" val="61461030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Next Steps</a:t>
            </a:r>
            <a:endParaRPr lang="en-GB" dirty="0"/>
          </a:p>
        </p:txBody>
      </p:sp>
      <p:sp>
        <p:nvSpPr>
          <p:cNvPr id="4" name="Slide Number Placeholder 3"/>
          <p:cNvSpPr>
            <a:spLocks noGrp="1"/>
          </p:cNvSpPr>
          <p:nvPr>
            <p:ph type="sldNum" sz="quarter" idx="15"/>
          </p:nvPr>
        </p:nvSpPr>
        <p:spPr/>
        <p:txBody>
          <a:bodyPr/>
          <a:lstStyle/>
          <a:p>
            <a:pPr>
              <a:defRPr/>
            </a:pPr>
            <a:fld id="{701AA4E9-7C49-47CB-96D0-315F1694C0DC}" type="slidenum">
              <a:rPr lang="en-US" smtClean="0"/>
              <a:pPr>
                <a:defRPr/>
              </a:pPr>
              <a:t>15</a:t>
            </a:fld>
            <a:endParaRPr lang="en-US" dirty="0"/>
          </a:p>
        </p:txBody>
      </p:sp>
      <p:sp>
        <p:nvSpPr>
          <p:cNvPr id="6" name="TextBox 5"/>
          <p:cNvSpPr txBox="1"/>
          <p:nvPr/>
        </p:nvSpPr>
        <p:spPr>
          <a:xfrm>
            <a:off x="467544" y="1196752"/>
            <a:ext cx="8136904" cy="6032421"/>
          </a:xfrm>
          <a:prstGeom prst="rect">
            <a:avLst/>
          </a:prstGeom>
          <a:noFill/>
        </p:spPr>
        <p:txBody>
          <a:bodyPr wrap="square" rtlCol="0">
            <a:spAutoFit/>
          </a:bodyPr>
          <a:lstStyle/>
          <a:p>
            <a:r>
              <a:rPr lang="en-GB" dirty="0" smtClean="0"/>
              <a:t>There is a high </a:t>
            </a:r>
            <a:r>
              <a:rPr lang="en-GB" dirty="0"/>
              <a:t>political profile </a:t>
            </a:r>
            <a:r>
              <a:rPr lang="en-GB" dirty="0" smtClean="0"/>
              <a:t>for child </a:t>
            </a:r>
            <a:r>
              <a:rPr lang="en-GB" dirty="0"/>
              <a:t>sexual abuse &amp; child sexual </a:t>
            </a:r>
            <a:r>
              <a:rPr lang="en-GB" dirty="0" smtClean="0"/>
              <a:t>exploitation, including online, </a:t>
            </a:r>
            <a:r>
              <a:rPr lang="en-GB" dirty="0"/>
              <a:t>yet </a:t>
            </a:r>
            <a:r>
              <a:rPr lang="en-GB" dirty="0" smtClean="0"/>
              <a:t>scratch below the surface and there are few recovery services for children who experience abuse.</a:t>
            </a:r>
            <a:endParaRPr lang="en-GB" dirty="0"/>
          </a:p>
          <a:p>
            <a:endParaRPr lang="en-GB" dirty="0" smtClean="0"/>
          </a:p>
          <a:p>
            <a:pPr marL="285750" indent="-285750">
              <a:buFont typeface="Arial" panose="020B0604020202020204" pitchFamily="34" charset="0"/>
              <a:buChar char="•"/>
            </a:pPr>
            <a:r>
              <a:rPr lang="en-GB" sz="1600" dirty="0" smtClean="0"/>
              <a:t>Further discussion with the Chief Medical Officer</a:t>
            </a:r>
          </a:p>
          <a:p>
            <a:endParaRPr lang="en-GB" sz="1600" dirty="0" smtClean="0"/>
          </a:p>
          <a:p>
            <a:pPr marL="285750" indent="-285750">
              <a:buFont typeface="Arial" panose="020B0604020202020204" pitchFamily="34" charset="0"/>
              <a:buChar char="•"/>
            </a:pPr>
            <a:r>
              <a:rPr lang="en-GB" sz="1600" dirty="0" smtClean="0"/>
              <a:t>Inform the work of the National Taskforce, and other key national working groups progressing reform of the criminal justice response, evidencing the need for children’s recovery services as part of Children’s House developments</a:t>
            </a:r>
          </a:p>
          <a:p>
            <a:endParaRPr lang="en-GB" sz="1600" dirty="0" smtClean="0"/>
          </a:p>
          <a:p>
            <a:pPr marL="285750" indent="-285750">
              <a:buFont typeface="Arial" panose="020B0604020202020204" pitchFamily="34" charset="0"/>
              <a:buChar char="•"/>
            </a:pPr>
            <a:r>
              <a:rPr lang="en-GB" sz="1600" dirty="0" smtClean="0"/>
              <a:t>Role of CAMHS in the landscape of therapeutic provision</a:t>
            </a:r>
          </a:p>
          <a:p>
            <a:endParaRPr lang="en-GB" sz="1600" dirty="0" smtClean="0"/>
          </a:p>
          <a:p>
            <a:pPr marL="285750" indent="-285750">
              <a:buFont typeface="Arial" panose="020B0604020202020204" pitchFamily="34" charset="0"/>
              <a:buChar char="•"/>
            </a:pPr>
            <a:r>
              <a:rPr lang="en-GB" sz="1600" dirty="0" smtClean="0"/>
              <a:t>Put on the agenda of the new Integrated Joint Boards</a:t>
            </a:r>
          </a:p>
          <a:p>
            <a:endParaRPr lang="en-GB" sz="1600" dirty="0" smtClean="0"/>
          </a:p>
          <a:p>
            <a:pPr marL="285750" indent="-285750">
              <a:buFont typeface="Arial" panose="020B0604020202020204" pitchFamily="34" charset="0"/>
              <a:buChar char="•"/>
            </a:pPr>
            <a:r>
              <a:rPr lang="en-GB" sz="1600" dirty="0" smtClean="0"/>
              <a:t>Parliamentary work – involve MSPs in asking questions about provision in their own areas</a:t>
            </a:r>
          </a:p>
          <a:p>
            <a:pPr marL="285750" indent="-285750">
              <a:buFont typeface="Arial" panose="020B0604020202020204" pitchFamily="34" charset="0"/>
              <a:buChar char="•"/>
            </a:pPr>
            <a:endParaRPr lang="en-GB" sz="1600" dirty="0" smtClean="0"/>
          </a:p>
          <a:p>
            <a:pPr marL="285750" indent="-285750">
              <a:buFont typeface="Arial" panose="020B0604020202020204" pitchFamily="34" charset="0"/>
              <a:buChar char="•"/>
            </a:pPr>
            <a:r>
              <a:rPr lang="en-GB" sz="1600" dirty="0" smtClean="0"/>
              <a:t>Your views and experiences </a:t>
            </a:r>
          </a:p>
          <a:p>
            <a:endParaRPr lang="en-GB" dirty="0" smtClean="0"/>
          </a:p>
          <a:p>
            <a:endParaRPr lang="en-GB" dirty="0" smtClean="0"/>
          </a:p>
          <a:p>
            <a:r>
              <a:rPr lang="en-GB" dirty="0" smtClean="0"/>
              <a:t> </a:t>
            </a:r>
          </a:p>
          <a:p>
            <a:endParaRPr lang="en-GB" dirty="0"/>
          </a:p>
          <a:p>
            <a:endParaRPr lang="en-GB" dirty="0"/>
          </a:p>
        </p:txBody>
      </p:sp>
    </p:spTree>
    <p:extLst>
      <p:ext uri="{BB962C8B-B14F-4D97-AF65-F5344CB8AC3E}">
        <p14:creationId xmlns:p14="http://schemas.microsoft.com/office/powerpoint/2010/main" xmlns="" val="354395972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5400" dirty="0" smtClean="0"/>
              <a:t>Thank you</a:t>
            </a:r>
            <a:endParaRPr lang="en-GB" sz="5400" dirty="0"/>
          </a:p>
        </p:txBody>
      </p:sp>
      <p:sp>
        <p:nvSpPr>
          <p:cNvPr id="3" name="Subtitle 2"/>
          <p:cNvSpPr>
            <a:spLocks noGrp="1"/>
          </p:cNvSpPr>
          <p:nvPr>
            <p:ph type="subTitle" idx="1"/>
          </p:nvPr>
        </p:nvSpPr>
        <p:spPr>
          <a:xfrm>
            <a:off x="814908" y="3429000"/>
            <a:ext cx="7429500" cy="2376264"/>
          </a:xfrm>
        </p:spPr>
        <p:txBody>
          <a:bodyPr/>
          <a:lstStyle/>
          <a:p>
            <a:r>
              <a:rPr lang="en-GB" sz="3200" dirty="0" smtClean="0"/>
              <a:t>Alison.Wales@nspcc.org.uk</a:t>
            </a:r>
          </a:p>
          <a:p>
            <a:r>
              <a:rPr lang="en-GB" sz="3200" dirty="0" smtClean="0"/>
              <a:t>Susan.Galloway@nspcc.org.uk</a:t>
            </a:r>
          </a:p>
        </p:txBody>
      </p:sp>
    </p:spTree>
    <p:extLst>
      <p:ext uri="{BB962C8B-B14F-4D97-AF65-F5344CB8AC3E}">
        <p14:creationId xmlns:p14="http://schemas.microsoft.com/office/powerpoint/2010/main" xmlns="" val="310460030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6034" y="908050"/>
            <a:ext cx="8810462" cy="5821363"/>
          </a:xfrm>
        </p:spPr>
        <p:txBody>
          <a:bodyPr/>
          <a:lstStyle/>
          <a:p>
            <a:r>
              <a:rPr lang="en-GB" b="1" dirty="0" smtClean="0">
                <a:solidFill>
                  <a:srgbClr val="12A53E"/>
                </a:solidFill>
              </a:rPr>
              <a:t>Improving the Justice and Health response to victims of sexual crime</a:t>
            </a:r>
          </a:p>
          <a:p>
            <a:pPr marL="285750" indent="-285750">
              <a:buFont typeface="Arial" panose="020B0604020202020204" pitchFamily="34" charset="0"/>
              <a:buChar char="•"/>
            </a:pPr>
            <a:r>
              <a:rPr lang="en-GB" sz="1600" b="1" dirty="0" smtClean="0">
                <a:latin typeface="Arial" panose="020B0604020202020204" pitchFamily="34" charset="0"/>
                <a:cs typeface="Arial" panose="020B0604020202020204" pitchFamily="34" charset="0"/>
              </a:rPr>
              <a:t>Scottish Courts Service (2015 – on-going): Evidence &amp; Procedure Review led by Lord </a:t>
            </a:r>
            <a:r>
              <a:rPr lang="en-GB" sz="1600" b="1" dirty="0" err="1" smtClean="0">
                <a:latin typeface="Arial" panose="020B0604020202020204" pitchFamily="34" charset="0"/>
                <a:cs typeface="Arial" panose="020B0604020202020204" pitchFamily="34" charset="0"/>
              </a:rPr>
              <a:t>Carloway</a:t>
            </a:r>
            <a:endParaRPr lang="en-GB" sz="1600" b="1" dirty="0" smtClean="0">
              <a:latin typeface="Arial" panose="020B0604020202020204" pitchFamily="34" charset="0"/>
              <a:cs typeface="Arial" panose="020B0604020202020204" pitchFamily="34" charset="0"/>
            </a:endParaRPr>
          </a:p>
          <a:p>
            <a:pPr marL="285750" indent="-285750">
              <a:lnSpc>
                <a:spcPts val="1300"/>
              </a:lnSpc>
              <a:buFont typeface="Arial" panose="020B0604020202020204" pitchFamily="34" charset="0"/>
              <a:buChar char="•"/>
            </a:pPr>
            <a:endParaRPr lang="en-GB" sz="16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600" b="1" dirty="0" smtClean="0">
                <a:latin typeface="Arial" panose="020B0604020202020204" pitchFamily="34" charset="0"/>
                <a:cs typeface="Arial" panose="020B0604020202020204" pitchFamily="34" charset="0"/>
              </a:rPr>
              <a:t>HM Inspector of Constabulary in Scotland (2017)  Strategic overview of provision of forensic medical services to child and adult victims of sexual crime.</a:t>
            </a:r>
          </a:p>
          <a:p>
            <a:pPr marL="285750" indent="-285750">
              <a:lnSpc>
                <a:spcPts val="1500"/>
              </a:lnSpc>
              <a:buFont typeface="Arial" panose="020B0604020202020204" pitchFamily="34" charset="0"/>
              <a:buChar char="•"/>
            </a:pPr>
            <a:endParaRPr lang="en-GB" sz="16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600" b="1" dirty="0" smtClean="0">
                <a:latin typeface="Arial" panose="020B0604020202020204" pitchFamily="34" charset="0"/>
                <a:cs typeface="Arial" panose="020B0604020202020204" pitchFamily="34" charset="0"/>
              </a:rPr>
              <a:t>Chief Medical Officer (April 2017-ongoing): National Taskforce for the improvement of services to victims of rape and sexual assault</a:t>
            </a:r>
            <a:endParaRPr lang="en-GB" sz="1600" b="1" dirty="0">
              <a:latin typeface="Arial" panose="020B0604020202020204" pitchFamily="34" charset="0"/>
              <a:cs typeface="Arial" panose="020B0604020202020204" pitchFamily="34" charset="0"/>
            </a:endParaRPr>
          </a:p>
          <a:p>
            <a:pPr marL="779463" lvl="1" indent="-171450">
              <a:buFont typeface="Arial" panose="020B0604020202020204" pitchFamily="34" charset="0"/>
              <a:buChar char="•"/>
            </a:pPr>
            <a:r>
              <a:rPr lang="en-GB" sz="1100" dirty="0" smtClean="0">
                <a:latin typeface="Verdana" panose="020B0604030504040204" pitchFamily="34" charset="0"/>
                <a:ea typeface="Verdana" panose="020B0604030504040204" pitchFamily="34" charset="0"/>
                <a:cs typeface="Verdana" panose="020B0604030504040204" pitchFamily="34" charset="0"/>
              </a:rPr>
              <a:t>drive </a:t>
            </a:r>
            <a:r>
              <a:rPr lang="en-GB" sz="1100" dirty="0">
                <a:latin typeface="Verdana" panose="020B0604030504040204" pitchFamily="34" charset="0"/>
                <a:ea typeface="Verdana" panose="020B0604030504040204" pitchFamily="34" charset="0"/>
                <a:cs typeface="Verdana" panose="020B0604030504040204" pitchFamily="34" charset="0"/>
              </a:rPr>
              <a:t>improvements in the provision of healthcare and forensic medical services for victims of sexual assault </a:t>
            </a:r>
            <a:endParaRPr lang="en-GB" sz="1100" dirty="0" smtClean="0">
              <a:latin typeface="Verdana" panose="020B0604030504040204" pitchFamily="34" charset="0"/>
              <a:ea typeface="Verdana" panose="020B0604030504040204" pitchFamily="34" charset="0"/>
              <a:cs typeface="Verdana" panose="020B0604030504040204" pitchFamily="34" charset="0"/>
            </a:endParaRPr>
          </a:p>
          <a:p>
            <a:pPr marL="779463" lvl="1" indent="-171450">
              <a:buFont typeface="Arial" panose="020B0604020202020204" pitchFamily="34" charset="0"/>
              <a:buChar char="•"/>
            </a:pPr>
            <a:r>
              <a:rPr lang="en-GB" sz="1100" dirty="0" smtClean="0">
                <a:latin typeface="Verdana" panose="020B0604030504040204" pitchFamily="34" charset="0"/>
                <a:ea typeface="Verdana" panose="020B0604030504040204" pitchFamily="34" charset="0"/>
                <a:cs typeface="Verdana" panose="020B0604030504040204" pitchFamily="34" charset="0"/>
              </a:rPr>
              <a:t>provide </a:t>
            </a:r>
            <a:r>
              <a:rPr lang="en-GB" sz="1100" dirty="0">
                <a:latin typeface="Verdana" panose="020B0604030504040204" pitchFamily="34" charset="0"/>
                <a:ea typeface="Verdana" panose="020B0604030504040204" pitchFamily="34" charset="0"/>
                <a:cs typeface="Verdana" panose="020B0604030504040204" pitchFamily="34" charset="0"/>
              </a:rPr>
              <a:t>the necessary leadership so that Health Boards commit to deliver trauma informed services to better meet the needs of victims</a:t>
            </a:r>
          </a:p>
          <a:p>
            <a:pPr marL="779463" lvl="1" indent="-171450">
              <a:buFont typeface="Arial" panose="020B0604020202020204" pitchFamily="34" charset="0"/>
              <a:buChar char="•"/>
            </a:pPr>
            <a:r>
              <a:rPr lang="en-GB" sz="1100" dirty="0">
                <a:latin typeface="Verdana" panose="020B0604030504040204" pitchFamily="34" charset="0"/>
                <a:ea typeface="Verdana" panose="020B0604030504040204" pitchFamily="34" charset="0"/>
                <a:cs typeface="Verdana" panose="020B0604030504040204" pitchFamily="34" charset="0"/>
              </a:rPr>
              <a:t>reduce unnecessary </a:t>
            </a:r>
            <a:r>
              <a:rPr lang="en-GB" sz="1100" dirty="0" smtClean="0">
                <a:latin typeface="Verdana" panose="020B0604030504040204" pitchFamily="34" charset="0"/>
                <a:ea typeface="Verdana" panose="020B0604030504040204" pitchFamily="34" charset="0"/>
                <a:cs typeface="Verdana" panose="020B0604030504040204" pitchFamily="34" charset="0"/>
              </a:rPr>
              <a:t>delays; address </a:t>
            </a:r>
            <a:r>
              <a:rPr lang="en-GB" sz="1100" dirty="0">
                <a:latin typeface="Verdana" panose="020B0604030504040204" pitchFamily="34" charset="0"/>
                <a:ea typeface="Verdana" panose="020B0604030504040204" pitchFamily="34" charset="0"/>
                <a:cs typeface="Verdana" panose="020B0604030504040204" pitchFamily="34" charset="0"/>
              </a:rPr>
              <a:t>situations where victims have to travel unreasonable distances to be </a:t>
            </a:r>
            <a:r>
              <a:rPr lang="en-GB" sz="1100" dirty="0" smtClean="0">
                <a:latin typeface="Verdana" panose="020B0604030504040204" pitchFamily="34" charset="0"/>
                <a:ea typeface="Verdana" panose="020B0604030504040204" pitchFamily="34" charset="0"/>
                <a:cs typeface="Verdana" panose="020B0604030504040204" pitchFamily="34" charset="0"/>
              </a:rPr>
              <a:t>examined; tackle </a:t>
            </a:r>
            <a:r>
              <a:rPr lang="en-GB" sz="1100" dirty="0">
                <a:latin typeface="Verdana" panose="020B0604030504040204" pitchFamily="34" charset="0"/>
                <a:ea typeface="Verdana" panose="020B0604030504040204" pitchFamily="34" charset="0"/>
                <a:cs typeface="Verdana" panose="020B0604030504040204" pitchFamily="34" charset="0"/>
              </a:rPr>
              <a:t>issues around the availability of female doctors to contribute to the delivery of these </a:t>
            </a:r>
            <a:r>
              <a:rPr lang="en-GB" sz="1100" dirty="0" smtClean="0">
                <a:latin typeface="Verdana" panose="020B0604030504040204" pitchFamily="34" charset="0"/>
                <a:ea typeface="Verdana" panose="020B0604030504040204" pitchFamily="34" charset="0"/>
                <a:cs typeface="Verdana" panose="020B0604030504040204" pitchFamily="34" charset="0"/>
              </a:rPr>
              <a:t>services; consider HMICS report on </a:t>
            </a:r>
            <a:r>
              <a:rPr lang="en-GB" sz="1100" dirty="0">
                <a:latin typeface="Verdana" panose="020B0604030504040204" pitchFamily="34" charset="0"/>
                <a:ea typeface="Verdana" panose="020B0604030504040204" pitchFamily="34" charset="0"/>
                <a:cs typeface="Verdana" panose="020B0604030504040204" pitchFamily="34" charset="0"/>
              </a:rPr>
              <a:t>current arrangements for forensic medical examinations in sexual offences cases in Scotland, including the recommendations about consistency in the standards of care and support for </a:t>
            </a:r>
            <a:r>
              <a:rPr lang="en-GB" sz="1100" dirty="0" smtClean="0">
                <a:latin typeface="Verdana" panose="020B0604030504040204" pitchFamily="34" charset="0"/>
                <a:ea typeface="Verdana" panose="020B0604030504040204" pitchFamily="34" charset="0"/>
                <a:cs typeface="Verdana" panose="020B0604030504040204" pitchFamily="34" charset="0"/>
              </a:rPr>
              <a:t>victims; ensure </a:t>
            </a:r>
            <a:r>
              <a:rPr lang="en-GB" sz="1100" dirty="0">
                <a:latin typeface="Verdana" panose="020B0604030504040204" pitchFamily="34" charset="0"/>
                <a:ea typeface="Verdana" panose="020B0604030504040204" pitchFamily="34" charset="0"/>
                <a:cs typeface="Verdana" panose="020B0604030504040204" pitchFamily="34" charset="0"/>
              </a:rPr>
              <a:t>that NHS Boards are preparing to meet National Standards being developed by Healthcare Improvement Scotland</a:t>
            </a:r>
          </a:p>
          <a:p>
            <a:endParaRPr lang="en-GB" dirty="0"/>
          </a:p>
        </p:txBody>
      </p:sp>
      <p:sp>
        <p:nvSpPr>
          <p:cNvPr id="3" name="Slide Number Placeholder 2"/>
          <p:cNvSpPr>
            <a:spLocks noGrp="1"/>
          </p:cNvSpPr>
          <p:nvPr>
            <p:ph type="sldNum" sz="quarter" idx="11"/>
          </p:nvPr>
        </p:nvSpPr>
        <p:spPr/>
        <p:txBody>
          <a:bodyPr/>
          <a:lstStyle/>
          <a:p>
            <a:pPr>
              <a:defRPr/>
            </a:pPr>
            <a:fld id="{A862DA52-9B4A-4FC2-BFEF-9755C46DAB94}" type="slidenum">
              <a:rPr lang="en-US" smtClean="0"/>
              <a:pPr>
                <a:defRPr/>
              </a:pPr>
              <a:t>2</a:t>
            </a:fld>
            <a:endParaRPr lang="en-US" dirty="0"/>
          </a:p>
        </p:txBody>
      </p:sp>
      <p:sp>
        <p:nvSpPr>
          <p:cNvPr id="5" name="Title 4"/>
          <p:cNvSpPr>
            <a:spLocks noGrp="1"/>
          </p:cNvSpPr>
          <p:nvPr>
            <p:ph type="title"/>
          </p:nvPr>
        </p:nvSpPr>
        <p:spPr/>
        <p:txBody>
          <a:bodyPr/>
          <a:lstStyle/>
          <a:p>
            <a:r>
              <a:rPr lang="en-GB" dirty="0" smtClean="0"/>
              <a:t>Context</a:t>
            </a:r>
            <a:endParaRPr lang="en-GB" dirty="0"/>
          </a:p>
        </p:txBody>
      </p:sp>
    </p:spTree>
    <p:extLst>
      <p:ext uri="{BB962C8B-B14F-4D97-AF65-F5344CB8AC3E}">
        <p14:creationId xmlns:p14="http://schemas.microsoft.com/office/powerpoint/2010/main" xmlns="" val="74984999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6642" y="476672"/>
            <a:ext cx="8602054" cy="694159"/>
          </a:xfrm>
        </p:spPr>
        <p:txBody>
          <a:bodyPr/>
          <a:lstStyle/>
          <a:p>
            <a:r>
              <a:rPr lang="en-GB" dirty="0" smtClean="0"/>
              <a:t>NSPCC Scotland</a:t>
            </a:r>
            <a:endParaRPr lang="en-GB" dirty="0"/>
          </a:p>
        </p:txBody>
      </p:sp>
      <p:sp>
        <p:nvSpPr>
          <p:cNvPr id="3" name="Content Placeholder 2"/>
          <p:cNvSpPr>
            <a:spLocks noGrp="1"/>
          </p:cNvSpPr>
          <p:nvPr>
            <p:ph idx="1"/>
          </p:nvPr>
        </p:nvSpPr>
        <p:spPr>
          <a:xfrm>
            <a:off x="226642" y="1556792"/>
            <a:ext cx="8602662" cy="4901902"/>
          </a:xfrm>
        </p:spPr>
        <p:txBody>
          <a:bodyPr/>
          <a:lstStyle/>
          <a:p>
            <a:pPr marL="285750" lvl="1" indent="-285750" eaLnBrk="1" hangingPunct="1">
              <a:buFont typeface="Arial" panose="020B0604020202020204" pitchFamily="34" charset="0"/>
              <a:buChar char="•"/>
            </a:pPr>
            <a:r>
              <a:rPr lang="en-GB" b="1" dirty="0" smtClean="0"/>
              <a:t>NSPCC </a:t>
            </a:r>
            <a:r>
              <a:rPr lang="en-GB" b="1" dirty="0"/>
              <a:t>Strategic </a:t>
            </a:r>
            <a:r>
              <a:rPr lang="en-GB" b="1" dirty="0" smtClean="0"/>
              <a:t>goals:</a:t>
            </a:r>
            <a:r>
              <a:rPr lang="en-GB" dirty="0" smtClean="0"/>
              <a:t> </a:t>
            </a:r>
            <a:r>
              <a:rPr lang="en-GB" sz="1600" dirty="0" smtClean="0">
                <a:latin typeface="Verdana" panose="020B0604030504040204" pitchFamily="34" charset="0"/>
                <a:ea typeface="Verdana" panose="020B0604030504040204" pitchFamily="34" charset="0"/>
                <a:cs typeface="Verdana" panose="020B0604030504040204" pitchFamily="34" charset="0"/>
              </a:rPr>
              <a:t>Goal 2: prevent </a:t>
            </a:r>
            <a:r>
              <a:rPr lang="en-GB" sz="1600" dirty="0">
                <a:latin typeface="Verdana" panose="020B0604030504040204" pitchFamily="34" charset="0"/>
                <a:ea typeface="Verdana" panose="020B0604030504040204" pitchFamily="34" charset="0"/>
                <a:cs typeface="Verdana" panose="020B0604030504040204" pitchFamily="34" charset="0"/>
              </a:rPr>
              <a:t>child sexual </a:t>
            </a:r>
            <a:r>
              <a:rPr lang="en-GB" sz="1600" dirty="0" smtClean="0">
                <a:latin typeface="Verdana" panose="020B0604030504040204" pitchFamily="34" charset="0"/>
                <a:ea typeface="Verdana" panose="020B0604030504040204" pitchFamily="34" charset="0"/>
                <a:cs typeface="Verdana" panose="020B0604030504040204" pitchFamily="34" charset="0"/>
              </a:rPr>
              <a:t>abuse</a:t>
            </a:r>
          </a:p>
          <a:p>
            <a:pPr marL="0" lvl="1" indent="0" eaLnBrk="1" hangingPunct="1">
              <a:buNone/>
            </a:pPr>
            <a:r>
              <a:rPr lang="en-GB" sz="1600" dirty="0">
                <a:latin typeface="Verdana" panose="020B0604030504040204" pitchFamily="34" charset="0"/>
                <a:ea typeface="Verdana" panose="020B0604030504040204" pitchFamily="34" charset="0"/>
                <a:cs typeface="Verdana" panose="020B0604030504040204" pitchFamily="34" charset="0"/>
              </a:rPr>
              <a:t>	</a:t>
            </a:r>
            <a:r>
              <a:rPr lang="en-GB" sz="1600" dirty="0" smtClean="0">
                <a:latin typeface="Verdana" panose="020B0604030504040204" pitchFamily="34" charset="0"/>
                <a:ea typeface="Verdana" panose="020B0604030504040204" pitchFamily="34" charset="0"/>
                <a:cs typeface="Verdana" panose="020B0604030504040204" pitchFamily="34" charset="0"/>
              </a:rPr>
              <a:t>		    Goal 4: help </a:t>
            </a:r>
            <a:r>
              <a:rPr lang="en-GB" sz="1600" dirty="0">
                <a:latin typeface="Verdana" panose="020B0604030504040204" pitchFamily="34" charset="0"/>
                <a:ea typeface="Verdana" panose="020B0604030504040204" pitchFamily="34" charset="0"/>
                <a:cs typeface="Verdana" panose="020B0604030504040204" pitchFamily="34" charset="0"/>
              </a:rPr>
              <a:t>abused children get back on track  </a:t>
            </a:r>
            <a:endParaRPr lang="en-GB" sz="1600" dirty="0" smtClean="0">
              <a:latin typeface="Verdana" panose="020B0604030504040204" pitchFamily="34" charset="0"/>
              <a:ea typeface="Verdana" panose="020B0604030504040204" pitchFamily="34" charset="0"/>
              <a:cs typeface="Verdana" panose="020B0604030504040204" pitchFamily="34" charset="0"/>
            </a:endParaRPr>
          </a:p>
          <a:p>
            <a:pPr marL="285750" lvl="1" indent="-285750" eaLnBrk="1" hangingPunct="1">
              <a:buFont typeface="Arial" panose="020B0604020202020204" pitchFamily="34" charset="0"/>
              <a:buChar char="•"/>
            </a:pPr>
            <a:endParaRPr lang="en-GB" sz="1600" dirty="0"/>
          </a:p>
          <a:p>
            <a:pPr marL="285750" indent="-285750">
              <a:buFont typeface="Arial" panose="020B0604020202020204" pitchFamily="34" charset="0"/>
              <a:buChar char="•"/>
            </a:pPr>
            <a:r>
              <a:rPr lang="en-GB" b="1" dirty="0" smtClean="0"/>
              <a:t>Rights of the Child: </a:t>
            </a:r>
            <a:r>
              <a:rPr lang="en-GB" dirty="0" smtClean="0"/>
              <a:t>UNCRC Article 39 states Governments </a:t>
            </a:r>
            <a:r>
              <a:rPr lang="en-GB" i="1" dirty="0" smtClean="0"/>
              <a:t>must</a:t>
            </a:r>
            <a:r>
              <a:rPr lang="en-GB" dirty="0" smtClean="0"/>
              <a:t> provide children who have been abused or exploited:</a:t>
            </a:r>
          </a:p>
          <a:p>
            <a:pPr marL="530225" lvl="2" indent="0">
              <a:buNone/>
            </a:pPr>
            <a:r>
              <a:rPr lang="en-GB" sz="1800" i="1" dirty="0" smtClean="0">
                <a:latin typeface="NSPCC Regular" pitchFamily="34" charset="0"/>
              </a:rPr>
              <a:t>“…special help to physically and psychologically recover and reintegrate into society. Particular attention should be paid to restoring the health, self-respect and dignity of the child.”</a:t>
            </a:r>
          </a:p>
          <a:p>
            <a:endParaRPr lang="en-GB" dirty="0" smtClean="0"/>
          </a:p>
          <a:p>
            <a:pPr marL="285750" indent="-285750">
              <a:buFont typeface="Arial" panose="020B0604020202020204" pitchFamily="34" charset="0"/>
              <a:buChar char="•"/>
            </a:pPr>
            <a:r>
              <a:rPr lang="en-GB" b="1" dirty="0" smtClean="0"/>
              <a:t>2008 and 2015 UK-wide mapping</a:t>
            </a:r>
            <a:r>
              <a:rPr lang="en-GB" dirty="0" smtClean="0"/>
              <a:t> of recovery services commissioned from University of Bedfordshire highlighted poor provision in Scotland</a:t>
            </a:r>
          </a:p>
          <a:p>
            <a:endParaRPr lang="en-GB" sz="800" dirty="0" smtClean="0"/>
          </a:p>
          <a:p>
            <a:pPr marL="285750" indent="-285750">
              <a:buFont typeface="Arial" panose="020B0604020202020204" pitchFamily="34" charset="0"/>
              <a:buChar char="•"/>
            </a:pPr>
            <a:r>
              <a:rPr lang="en-GB" b="1" dirty="0" smtClean="0"/>
              <a:t>Commitment to the Children’s House (</a:t>
            </a:r>
            <a:r>
              <a:rPr lang="en-GB" b="1" dirty="0" err="1" smtClean="0"/>
              <a:t>Barnahus</a:t>
            </a:r>
            <a:r>
              <a:rPr lang="en-GB" b="1" dirty="0" smtClean="0"/>
              <a:t>) model</a:t>
            </a:r>
          </a:p>
        </p:txBody>
      </p:sp>
      <p:sp>
        <p:nvSpPr>
          <p:cNvPr id="4" name="Slide Number Placeholder 3"/>
          <p:cNvSpPr>
            <a:spLocks noGrp="1"/>
          </p:cNvSpPr>
          <p:nvPr>
            <p:ph type="sldNum" sz="quarter" idx="11"/>
          </p:nvPr>
        </p:nvSpPr>
        <p:spPr/>
        <p:txBody>
          <a:bodyPr/>
          <a:lstStyle/>
          <a:p>
            <a:pPr>
              <a:defRPr/>
            </a:pPr>
            <a:fld id="{A862DA52-9B4A-4FC2-BFEF-9755C46DAB94}" type="slidenum">
              <a:rPr lang="en-US" smtClean="0"/>
              <a:pPr>
                <a:defRPr/>
              </a:pPr>
              <a:t>3</a:t>
            </a:fld>
            <a:endParaRPr lang="en-US" dirty="0"/>
          </a:p>
        </p:txBody>
      </p:sp>
    </p:spTree>
    <p:extLst>
      <p:ext uri="{BB962C8B-B14F-4D97-AF65-F5344CB8AC3E}">
        <p14:creationId xmlns:p14="http://schemas.microsoft.com/office/powerpoint/2010/main" xmlns="" val="396587011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6642" y="404664"/>
            <a:ext cx="8602054" cy="766167"/>
          </a:xfrm>
        </p:spPr>
        <p:txBody>
          <a:bodyPr/>
          <a:lstStyle/>
          <a:p>
            <a:r>
              <a:rPr lang="en-GB" dirty="0" smtClean="0"/>
              <a:t>Definition of child sexual abuse</a:t>
            </a:r>
            <a:endParaRPr lang="en-GB" dirty="0"/>
          </a:p>
        </p:txBody>
      </p:sp>
      <p:sp>
        <p:nvSpPr>
          <p:cNvPr id="3" name="Content Placeholder 2"/>
          <p:cNvSpPr>
            <a:spLocks noGrp="1"/>
          </p:cNvSpPr>
          <p:nvPr>
            <p:ph idx="1"/>
          </p:nvPr>
        </p:nvSpPr>
        <p:spPr/>
        <p:txBody>
          <a:bodyPr/>
          <a:lstStyle/>
          <a:p>
            <a:r>
              <a:rPr lang="en-GB" i="1" dirty="0" smtClean="0"/>
              <a:t>Any act that involves the child in an activity for the sexual gratification of another person, whether or not it is claimed that the child consented or assented. Sexual abuse involves forcing or enticing a child to take part in sexual activities, whether or not the child is aware of what is happening. The activities may involve physical contact, including penetrative or non-penetrative acts. They may include non-contact activities, such as involving children in looking at, or in the production of indecent images or in watching sexual activities, using sexual language towards a child or encouraging a child to behave in a sexually in</a:t>
            </a:r>
          </a:p>
          <a:p>
            <a:r>
              <a:rPr lang="en-GB" i="1" dirty="0" smtClean="0"/>
              <a:t>appropriate way.</a:t>
            </a:r>
          </a:p>
          <a:p>
            <a:r>
              <a:rPr lang="en-GB" i="1" dirty="0" smtClean="0"/>
              <a:t> </a:t>
            </a:r>
          </a:p>
          <a:p>
            <a:r>
              <a:rPr lang="en-GB" dirty="0" smtClean="0"/>
              <a:t>Scottish Government National Guidance for Child Protection 2014</a:t>
            </a:r>
            <a:endParaRPr lang="en-GB" dirty="0"/>
          </a:p>
        </p:txBody>
      </p:sp>
      <p:sp>
        <p:nvSpPr>
          <p:cNvPr id="4" name="Slide Number Placeholder 3"/>
          <p:cNvSpPr>
            <a:spLocks noGrp="1"/>
          </p:cNvSpPr>
          <p:nvPr>
            <p:ph type="sldNum" sz="quarter" idx="11"/>
          </p:nvPr>
        </p:nvSpPr>
        <p:spPr/>
        <p:txBody>
          <a:bodyPr/>
          <a:lstStyle/>
          <a:p>
            <a:pPr>
              <a:defRPr/>
            </a:pPr>
            <a:fld id="{A862DA52-9B4A-4FC2-BFEF-9755C46DAB94}" type="slidenum">
              <a:rPr lang="en-US" smtClean="0"/>
              <a:pPr>
                <a:defRPr/>
              </a:pPr>
              <a:t>4</a:t>
            </a:fld>
            <a:endParaRPr lang="en-US" dirty="0"/>
          </a:p>
        </p:txBody>
      </p:sp>
      <p:sp>
        <p:nvSpPr>
          <p:cNvPr id="5" name="Footer Placeholder 4"/>
          <p:cNvSpPr>
            <a:spLocks noGrp="1"/>
          </p:cNvSpPr>
          <p:nvPr>
            <p:ph type="ftr" sz="quarter" idx="4294967295"/>
          </p:nvPr>
        </p:nvSpPr>
        <p:spPr/>
        <p:txBody>
          <a:bodyPr/>
          <a:lstStyle/>
          <a:p>
            <a:endParaRPr lang="en-US" dirty="0" smtClean="0"/>
          </a:p>
        </p:txBody>
      </p:sp>
    </p:spTree>
    <p:extLst>
      <p:ext uri="{BB962C8B-B14F-4D97-AF65-F5344CB8AC3E}">
        <p14:creationId xmlns:p14="http://schemas.microsoft.com/office/powerpoint/2010/main" xmlns="" val="56957781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Study aims </a:t>
            </a:r>
            <a:endParaRPr lang="en-GB" dirty="0"/>
          </a:p>
        </p:txBody>
      </p:sp>
      <p:sp>
        <p:nvSpPr>
          <p:cNvPr id="5" name="Slide Number Placeholder 4"/>
          <p:cNvSpPr>
            <a:spLocks noGrp="1"/>
          </p:cNvSpPr>
          <p:nvPr>
            <p:ph type="sldNum" sz="quarter" idx="11"/>
          </p:nvPr>
        </p:nvSpPr>
        <p:spPr/>
        <p:txBody>
          <a:bodyPr/>
          <a:lstStyle/>
          <a:p>
            <a:pPr>
              <a:defRPr/>
            </a:pPr>
            <a:fld id="{1601EE82-C86F-474F-9F33-B07E378B5005}" type="slidenum">
              <a:rPr lang="en-US" smtClean="0"/>
              <a:pPr>
                <a:defRPr/>
              </a:pPr>
              <a:t>5</a:t>
            </a:fld>
            <a:endParaRPr lang="en-US" dirty="0"/>
          </a:p>
        </p:txBody>
      </p:sp>
      <p:sp>
        <p:nvSpPr>
          <p:cNvPr id="6" name="Footer Placeholder 5"/>
          <p:cNvSpPr>
            <a:spLocks noGrp="1"/>
          </p:cNvSpPr>
          <p:nvPr>
            <p:ph type="ftr" sz="quarter" idx="4294967295"/>
          </p:nvPr>
        </p:nvSpPr>
        <p:spPr/>
        <p:txBody>
          <a:bodyPr/>
          <a:lstStyle/>
          <a:p>
            <a:endParaRPr lang="en-US" dirty="0" smtClean="0"/>
          </a:p>
        </p:txBody>
      </p:sp>
      <p:sp>
        <p:nvSpPr>
          <p:cNvPr id="8" name="TextBox 7"/>
          <p:cNvSpPr txBox="1"/>
          <p:nvPr/>
        </p:nvSpPr>
        <p:spPr>
          <a:xfrm>
            <a:off x="395536" y="1124744"/>
            <a:ext cx="8208913" cy="4739759"/>
          </a:xfrm>
          <a:prstGeom prst="rect">
            <a:avLst/>
          </a:prstGeom>
          <a:noFill/>
        </p:spPr>
        <p:txBody>
          <a:bodyPr wrap="square" rtlCol="0">
            <a:spAutoFit/>
          </a:bodyPr>
          <a:lstStyle/>
          <a:p>
            <a:r>
              <a:rPr lang="en-GB" b="1" dirty="0" smtClean="0">
                <a:latin typeface="Verdana" panose="020B0604030504040204" pitchFamily="34" charset="0"/>
                <a:ea typeface="Verdana" panose="020B0604030504040204" pitchFamily="34" charset="0"/>
                <a:cs typeface="Verdana" panose="020B0604030504040204" pitchFamily="34" charset="0"/>
              </a:rPr>
              <a:t>To provide an overview of recovery services for children following an experience of sexual abuse.</a:t>
            </a:r>
          </a:p>
          <a:p>
            <a:endParaRPr lang="en-GB" dirty="0"/>
          </a:p>
          <a:p>
            <a:r>
              <a:rPr lang="en-GB" dirty="0"/>
              <a:t>Geography: 	West of Scotland (51% of Scottish child </a:t>
            </a:r>
            <a:r>
              <a:rPr lang="en-GB" dirty="0" smtClean="0"/>
              <a:t>population) </a:t>
            </a:r>
            <a:endParaRPr lang="en-GB" dirty="0"/>
          </a:p>
          <a:p>
            <a:r>
              <a:rPr lang="en-GB" dirty="0"/>
              <a:t>		17 local authorities. 6 NHS Boards &amp; a part of one other.</a:t>
            </a:r>
          </a:p>
          <a:p>
            <a:endParaRPr lang="en-GB" dirty="0" smtClean="0"/>
          </a:p>
          <a:p>
            <a:r>
              <a:rPr lang="en-GB" dirty="0" smtClean="0"/>
              <a:t>Focus on services which offer </a:t>
            </a:r>
            <a:r>
              <a:rPr lang="en-GB" i="1" dirty="0" smtClean="0"/>
              <a:t>face to face </a:t>
            </a:r>
            <a:r>
              <a:rPr lang="en-GB" dirty="0" smtClean="0"/>
              <a:t>therapeutic support or intervention to children aged 18 and under who:</a:t>
            </a:r>
          </a:p>
          <a:p>
            <a:endParaRPr lang="en-GB" dirty="0" smtClean="0"/>
          </a:p>
          <a:p>
            <a:pPr marL="285750" indent="-285750">
              <a:buFont typeface="Arial" panose="020B0604020202020204" pitchFamily="34" charset="0"/>
              <a:buChar char="•"/>
            </a:pPr>
            <a:r>
              <a:rPr lang="en-GB" dirty="0"/>
              <a:t>h</a:t>
            </a:r>
            <a:r>
              <a:rPr lang="en-GB" dirty="0" smtClean="0"/>
              <a:t>ave experienced any form of sexual abuse, including sexual exploitation;</a:t>
            </a:r>
          </a:p>
          <a:p>
            <a:pPr marL="285750" indent="-285750">
              <a:buFont typeface="Arial" panose="020B0604020202020204" pitchFamily="34" charset="0"/>
              <a:buChar char="•"/>
            </a:pPr>
            <a:r>
              <a:rPr lang="en-GB" dirty="0"/>
              <a:t>h</a:t>
            </a:r>
            <a:r>
              <a:rPr lang="en-GB" dirty="0" smtClean="0"/>
              <a:t>ave been identified as at risk of sexual abuse/exploitation;</a:t>
            </a:r>
          </a:p>
          <a:p>
            <a:pPr marL="285750" indent="-285750">
              <a:buFont typeface="Arial" panose="020B0604020202020204" pitchFamily="34" charset="0"/>
              <a:buChar char="•"/>
            </a:pPr>
            <a:r>
              <a:rPr lang="en-GB" dirty="0"/>
              <a:t>h</a:t>
            </a:r>
            <a:r>
              <a:rPr lang="en-GB" dirty="0" smtClean="0"/>
              <a:t>ave displayed sexually worrying or harmful behaviour.</a:t>
            </a:r>
          </a:p>
          <a:p>
            <a:endParaRPr lang="en-GB" sz="1600" dirty="0" smtClean="0"/>
          </a:p>
          <a:p>
            <a:endParaRPr lang="en-GB" sz="1600" dirty="0" smtClean="0"/>
          </a:p>
          <a:p>
            <a:endParaRPr lang="en-GB" dirty="0"/>
          </a:p>
          <a:p>
            <a:endParaRPr lang="en-GB" dirty="0" smtClean="0"/>
          </a:p>
          <a:p>
            <a:endParaRPr lang="en-GB" dirty="0"/>
          </a:p>
        </p:txBody>
      </p:sp>
    </p:spTree>
    <p:extLst>
      <p:ext uri="{BB962C8B-B14F-4D97-AF65-F5344CB8AC3E}">
        <p14:creationId xmlns:p14="http://schemas.microsoft.com/office/powerpoint/2010/main" xmlns="" val="14192780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Parameters</a:t>
            </a:r>
            <a:endParaRPr lang="en-GB" dirty="0"/>
          </a:p>
        </p:txBody>
      </p:sp>
      <p:sp>
        <p:nvSpPr>
          <p:cNvPr id="3" name="Content Placeholder 2"/>
          <p:cNvSpPr>
            <a:spLocks noGrp="1"/>
          </p:cNvSpPr>
          <p:nvPr>
            <p:ph sz="half" idx="1"/>
          </p:nvPr>
        </p:nvSpPr>
        <p:spPr/>
        <p:txBody>
          <a:bodyPr/>
          <a:lstStyle/>
          <a:p>
            <a:r>
              <a:rPr lang="en-GB" b="1" dirty="0"/>
              <a:t>Inclusion </a:t>
            </a:r>
            <a:r>
              <a:rPr lang="en-GB" b="1" dirty="0" smtClean="0"/>
              <a:t>criteria</a:t>
            </a:r>
            <a:endParaRPr lang="en-GB" sz="1600" b="1" dirty="0" smtClean="0"/>
          </a:p>
          <a:p>
            <a:r>
              <a:rPr lang="en-GB" sz="1600" dirty="0" smtClean="0"/>
              <a:t>Specialist </a:t>
            </a:r>
            <a:r>
              <a:rPr lang="en-GB" sz="1600" i="1" dirty="0"/>
              <a:t>and</a:t>
            </a:r>
            <a:r>
              <a:rPr lang="en-GB" sz="1600" dirty="0"/>
              <a:t> generalist </a:t>
            </a:r>
            <a:r>
              <a:rPr lang="en-GB" sz="1600" dirty="0" smtClean="0"/>
              <a:t>services, including CAMHS</a:t>
            </a:r>
            <a:endParaRPr lang="en-GB" sz="1600" dirty="0"/>
          </a:p>
          <a:p>
            <a:r>
              <a:rPr lang="en-GB" sz="1600" dirty="0"/>
              <a:t>Adult </a:t>
            </a:r>
            <a:r>
              <a:rPr lang="en-GB" sz="1600" i="1" dirty="0"/>
              <a:t>and</a:t>
            </a:r>
            <a:r>
              <a:rPr lang="en-GB" sz="1600" dirty="0"/>
              <a:t> child-focused services.</a:t>
            </a:r>
          </a:p>
          <a:p>
            <a:r>
              <a:rPr lang="en-GB" sz="1600" dirty="0"/>
              <a:t>Free at the point of </a:t>
            </a:r>
            <a:r>
              <a:rPr lang="en-GB" sz="1600" dirty="0" smtClean="0"/>
              <a:t>use: statutory and third sector </a:t>
            </a:r>
            <a:endParaRPr lang="en-GB" sz="1600" dirty="0"/>
          </a:p>
          <a:p>
            <a:endParaRPr lang="en-GB" dirty="0"/>
          </a:p>
        </p:txBody>
      </p:sp>
      <p:sp>
        <p:nvSpPr>
          <p:cNvPr id="4" name="Content Placeholder 3"/>
          <p:cNvSpPr>
            <a:spLocks noGrp="1"/>
          </p:cNvSpPr>
          <p:nvPr>
            <p:ph sz="half" idx="2"/>
          </p:nvPr>
        </p:nvSpPr>
        <p:spPr/>
        <p:txBody>
          <a:bodyPr/>
          <a:lstStyle/>
          <a:p>
            <a:r>
              <a:rPr lang="en-GB" b="1" dirty="0" smtClean="0"/>
              <a:t>Exclusion </a:t>
            </a:r>
            <a:r>
              <a:rPr lang="en-GB" b="1" dirty="0"/>
              <a:t>criteria:</a:t>
            </a:r>
          </a:p>
          <a:p>
            <a:r>
              <a:rPr lang="en-GB" sz="1600" dirty="0" smtClean="0"/>
              <a:t>Private sector services </a:t>
            </a:r>
            <a:r>
              <a:rPr lang="en-GB" sz="1600" dirty="0"/>
              <a:t>including freelance therapists &amp; consultants.</a:t>
            </a:r>
          </a:p>
          <a:p>
            <a:endParaRPr lang="en-GB" sz="1600" dirty="0" smtClean="0"/>
          </a:p>
          <a:p>
            <a:r>
              <a:rPr lang="en-GB" sz="1600" dirty="0" smtClean="0"/>
              <a:t>Services </a:t>
            </a:r>
            <a:r>
              <a:rPr lang="en-GB" sz="1600" dirty="0"/>
              <a:t>whose main focus is domestic abuse, alcohol or substance </a:t>
            </a:r>
            <a:r>
              <a:rPr lang="en-GB" sz="1600" dirty="0" smtClean="0"/>
              <a:t>misuse.</a:t>
            </a:r>
            <a:endParaRPr lang="en-GB" sz="1600" dirty="0"/>
          </a:p>
          <a:p>
            <a:endParaRPr lang="en-GB" sz="1600" dirty="0" smtClean="0"/>
          </a:p>
          <a:p>
            <a:r>
              <a:rPr lang="en-GB" sz="1600" dirty="0" smtClean="0"/>
              <a:t>Internal </a:t>
            </a:r>
            <a:r>
              <a:rPr lang="en-GB" sz="1600" dirty="0"/>
              <a:t>specialist resources within statutory services </a:t>
            </a:r>
            <a:r>
              <a:rPr lang="en-GB" sz="1600" dirty="0" err="1" smtClean="0"/>
              <a:t>e.g</a:t>
            </a:r>
            <a:r>
              <a:rPr lang="en-GB" sz="1600" dirty="0" smtClean="0"/>
              <a:t> </a:t>
            </a:r>
            <a:r>
              <a:rPr lang="en-GB" sz="1600" dirty="0"/>
              <a:t>specialist posts or teams.</a:t>
            </a:r>
          </a:p>
          <a:p>
            <a:endParaRPr lang="en-GB" dirty="0"/>
          </a:p>
        </p:txBody>
      </p:sp>
      <p:sp>
        <p:nvSpPr>
          <p:cNvPr id="5" name="Slide Number Placeholder 4"/>
          <p:cNvSpPr>
            <a:spLocks noGrp="1"/>
          </p:cNvSpPr>
          <p:nvPr>
            <p:ph type="sldNum" sz="quarter" idx="11"/>
          </p:nvPr>
        </p:nvSpPr>
        <p:spPr/>
        <p:txBody>
          <a:bodyPr/>
          <a:lstStyle/>
          <a:p>
            <a:pPr>
              <a:defRPr/>
            </a:pPr>
            <a:fld id="{1601EE82-C86F-474F-9F33-B07E378B5005}" type="slidenum">
              <a:rPr lang="en-US" smtClean="0"/>
              <a:pPr>
                <a:defRPr/>
              </a:pPr>
              <a:t>6</a:t>
            </a:fld>
            <a:endParaRPr lang="en-US" dirty="0"/>
          </a:p>
        </p:txBody>
      </p:sp>
    </p:spTree>
    <p:extLst>
      <p:ext uri="{BB962C8B-B14F-4D97-AF65-F5344CB8AC3E}">
        <p14:creationId xmlns:p14="http://schemas.microsoft.com/office/powerpoint/2010/main" xmlns="" val="133441786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a:xfrm>
            <a:off x="225882" y="1695450"/>
            <a:ext cx="4210648" cy="4668838"/>
          </a:xfrm>
        </p:spPr>
        <p:txBody>
          <a:bodyPr/>
          <a:lstStyle/>
          <a:p>
            <a:r>
              <a:rPr lang="en-GB" b="1" dirty="0" smtClean="0"/>
              <a:t>Identification of services</a:t>
            </a:r>
          </a:p>
          <a:p>
            <a:r>
              <a:rPr lang="en-GB" sz="1400" dirty="0" smtClean="0"/>
              <a:t>Multiple lines of investigation:</a:t>
            </a:r>
          </a:p>
          <a:p>
            <a:r>
              <a:rPr lang="en-GB" sz="1400" dirty="0" smtClean="0"/>
              <a:t>Existing databases of services: Rape Crisis, </a:t>
            </a:r>
            <a:r>
              <a:rPr lang="en-GB" sz="1400" dirty="0" err="1" smtClean="0"/>
              <a:t>Childline</a:t>
            </a:r>
            <a:r>
              <a:rPr lang="en-GB" sz="1400" dirty="0" smtClean="0"/>
              <a:t>, Survivor Scotland, Women’s Support Project, </a:t>
            </a:r>
            <a:r>
              <a:rPr lang="en-GB" sz="1400" dirty="0" err="1" smtClean="0"/>
              <a:t>Roshni</a:t>
            </a:r>
            <a:r>
              <a:rPr lang="en-GB" sz="1400" dirty="0" smtClean="0"/>
              <a:t>, University of Bedfordshire.</a:t>
            </a:r>
          </a:p>
          <a:p>
            <a:r>
              <a:rPr lang="en-GB" sz="1400" dirty="0" smtClean="0"/>
              <a:t>Key organisations </a:t>
            </a:r>
            <a:r>
              <a:rPr lang="en-GB" sz="1400" dirty="0" err="1" smtClean="0"/>
              <a:t>eg</a:t>
            </a:r>
            <a:r>
              <a:rPr lang="en-GB" sz="1400" dirty="0" smtClean="0"/>
              <a:t> Third sector children’s </a:t>
            </a:r>
          </a:p>
          <a:p>
            <a:r>
              <a:rPr lang="en-GB" sz="1400" dirty="0" smtClean="0"/>
              <a:t>National/Regional Networks: including </a:t>
            </a:r>
            <a:r>
              <a:rPr lang="en-GB" sz="1400" dirty="0"/>
              <a:t>Child Protection Committees Lead Officer </a:t>
            </a:r>
            <a:r>
              <a:rPr lang="en-GB" sz="1400" dirty="0" smtClean="0"/>
              <a:t>Groups.</a:t>
            </a:r>
          </a:p>
          <a:p>
            <a:r>
              <a:rPr lang="en-GB" sz="1400" dirty="0" smtClean="0"/>
              <a:t>Online searches</a:t>
            </a:r>
          </a:p>
          <a:p>
            <a:r>
              <a:rPr lang="en-GB" sz="1400" dirty="0"/>
              <a:t>Stop to Listen local authority pathfinder leads &amp; stakeholder groups.</a:t>
            </a:r>
          </a:p>
          <a:p>
            <a:endParaRPr lang="en-GB" sz="1400" dirty="0" smtClean="0">
              <a:solidFill>
                <a:srgbClr val="12A53E"/>
              </a:solidFill>
            </a:endParaRPr>
          </a:p>
          <a:p>
            <a:endParaRPr lang="en-GB" sz="1400" dirty="0" smtClean="0">
              <a:solidFill>
                <a:srgbClr val="12A53E"/>
              </a:solidFill>
            </a:endParaRPr>
          </a:p>
          <a:p>
            <a:endParaRPr lang="en-GB" b="1" dirty="0"/>
          </a:p>
        </p:txBody>
      </p:sp>
      <p:sp>
        <p:nvSpPr>
          <p:cNvPr id="3" name="Content Placeholder 2"/>
          <p:cNvSpPr>
            <a:spLocks noGrp="1"/>
          </p:cNvSpPr>
          <p:nvPr>
            <p:ph sz="half" idx="2"/>
          </p:nvPr>
        </p:nvSpPr>
        <p:spPr>
          <a:xfrm>
            <a:off x="4644008" y="1695450"/>
            <a:ext cx="4212000" cy="4829894"/>
          </a:xfrm>
        </p:spPr>
        <p:txBody>
          <a:bodyPr/>
          <a:lstStyle/>
          <a:p>
            <a:r>
              <a:rPr lang="en-GB" b="1" dirty="0" smtClean="0"/>
              <a:t>Survey protocol</a:t>
            </a:r>
          </a:p>
          <a:p>
            <a:r>
              <a:rPr lang="en-GB" sz="1600" dirty="0" smtClean="0">
                <a:solidFill>
                  <a:srgbClr val="12A53E"/>
                </a:solidFill>
              </a:rPr>
              <a:t>Initial contact - screening question</a:t>
            </a:r>
          </a:p>
          <a:p>
            <a:r>
              <a:rPr lang="en-GB" sz="1600" dirty="0" smtClean="0">
                <a:solidFill>
                  <a:srgbClr val="12A53E"/>
                </a:solidFill>
              </a:rPr>
              <a:t>If screened in, time arranged to administer questionnaire</a:t>
            </a:r>
          </a:p>
          <a:p>
            <a:r>
              <a:rPr lang="en-GB" sz="1600" dirty="0" smtClean="0">
                <a:solidFill>
                  <a:srgbClr val="12A53E"/>
                </a:solidFill>
              </a:rPr>
              <a:t>Informed consent obtained</a:t>
            </a:r>
          </a:p>
          <a:p>
            <a:r>
              <a:rPr lang="en-GB" sz="1600" dirty="0" smtClean="0">
                <a:solidFill>
                  <a:srgbClr val="12A53E"/>
                </a:solidFill>
              </a:rPr>
              <a:t>Survey administered face to face or by telephone (not self-completion)</a:t>
            </a:r>
          </a:p>
          <a:p>
            <a:endParaRPr lang="en-GB" sz="1600" dirty="0">
              <a:solidFill>
                <a:srgbClr val="12A53E"/>
              </a:solidFill>
            </a:endParaRPr>
          </a:p>
          <a:p>
            <a:r>
              <a:rPr lang="en-GB" b="1" dirty="0" smtClean="0"/>
              <a:t>Response rate</a:t>
            </a:r>
            <a:endParaRPr lang="en-GB" b="1" dirty="0"/>
          </a:p>
          <a:p>
            <a:r>
              <a:rPr lang="en-GB" sz="1600" b="1" dirty="0" smtClean="0">
                <a:solidFill>
                  <a:srgbClr val="12A53E"/>
                </a:solidFill>
              </a:rPr>
              <a:t>53</a:t>
            </a:r>
            <a:r>
              <a:rPr lang="en-GB" sz="1600" dirty="0" smtClean="0">
                <a:solidFill>
                  <a:srgbClr val="12A53E"/>
                </a:solidFill>
              </a:rPr>
              <a:t> services were initially identified</a:t>
            </a:r>
          </a:p>
          <a:p>
            <a:r>
              <a:rPr lang="en-GB" sz="1600" b="1" dirty="0" smtClean="0">
                <a:solidFill>
                  <a:srgbClr val="12A53E"/>
                </a:solidFill>
              </a:rPr>
              <a:t>41</a:t>
            </a:r>
            <a:r>
              <a:rPr lang="en-GB" sz="1600" dirty="0" smtClean="0">
                <a:solidFill>
                  <a:srgbClr val="12A53E"/>
                </a:solidFill>
              </a:rPr>
              <a:t> services were screened as meeting the criteria</a:t>
            </a:r>
          </a:p>
          <a:p>
            <a:r>
              <a:rPr lang="en-GB" sz="1600" b="1" dirty="0" smtClean="0">
                <a:solidFill>
                  <a:srgbClr val="12A53E"/>
                </a:solidFill>
              </a:rPr>
              <a:t>39</a:t>
            </a:r>
            <a:r>
              <a:rPr lang="en-GB" sz="1600" dirty="0" smtClean="0">
                <a:solidFill>
                  <a:srgbClr val="12A53E"/>
                </a:solidFill>
              </a:rPr>
              <a:t> services completed survey interviews (a </a:t>
            </a:r>
            <a:r>
              <a:rPr lang="en-GB" sz="1600" b="1" dirty="0" smtClean="0">
                <a:solidFill>
                  <a:srgbClr val="12A53E"/>
                </a:solidFill>
              </a:rPr>
              <a:t>95%</a:t>
            </a:r>
            <a:r>
              <a:rPr lang="en-GB" sz="1600" dirty="0" smtClean="0">
                <a:solidFill>
                  <a:srgbClr val="12A53E"/>
                </a:solidFill>
              </a:rPr>
              <a:t> response rate)</a:t>
            </a:r>
          </a:p>
          <a:p>
            <a:endParaRPr lang="en-GB" sz="1600" dirty="0" smtClean="0">
              <a:solidFill>
                <a:srgbClr val="12A53E"/>
              </a:solidFill>
            </a:endParaRPr>
          </a:p>
        </p:txBody>
      </p:sp>
      <p:sp>
        <p:nvSpPr>
          <p:cNvPr id="4" name="Slide Number Placeholder 3"/>
          <p:cNvSpPr>
            <a:spLocks noGrp="1"/>
          </p:cNvSpPr>
          <p:nvPr>
            <p:ph type="sldNum" sz="quarter" idx="11"/>
          </p:nvPr>
        </p:nvSpPr>
        <p:spPr/>
        <p:txBody>
          <a:bodyPr/>
          <a:lstStyle/>
          <a:p>
            <a:pPr>
              <a:defRPr/>
            </a:pPr>
            <a:fld id="{1601EE82-C86F-474F-9F33-B07E378B5005}" type="slidenum">
              <a:rPr lang="en-US" smtClean="0"/>
              <a:pPr>
                <a:defRPr/>
              </a:pPr>
              <a:t>7</a:t>
            </a:fld>
            <a:endParaRPr lang="en-US" dirty="0"/>
          </a:p>
        </p:txBody>
      </p:sp>
      <p:sp>
        <p:nvSpPr>
          <p:cNvPr id="6" name="Title 5"/>
          <p:cNvSpPr>
            <a:spLocks noGrp="1"/>
          </p:cNvSpPr>
          <p:nvPr>
            <p:ph type="title"/>
          </p:nvPr>
        </p:nvSpPr>
        <p:spPr>
          <a:xfrm>
            <a:off x="226642" y="332655"/>
            <a:ext cx="8602054" cy="720081"/>
          </a:xfrm>
        </p:spPr>
        <p:txBody>
          <a:bodyPr/>
          <a:lstStyle/>
          <a:p>
            <a:r>
              <a:rPr lang="en-GB" dirty="0" smtClean="0"/>
              <a:t>Methodology</a:t>
            </a:r>
            <a:endParaRPr lang="en-GB" dirty="0"/>
          </a:p>
        </p:txBody>
      </p:sp>
    </p:spTree>
    <p:extLst>
      <p:ext uri="{BB962C8B-B14F-4D97-AF65-F5344CB8AC3E}">
        <p14:creationId xmlns:p14="http://schemas.microsoft.com/office/powerpoint/2010/main" xmlns="" val="87186764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Survey topics</a:t>
            </a:r>
            <a:endParaRPr lang="en-GB" dirty="0"/>
          </a:p>
        </p:txBody>
      </p:sp>
      <p:sp>
        <p:nvSpPr>
          <p:cNvPr id="5" name="Slide Number Placeholder 4"/>
          <p:cNvSpPr>
            <a:spLocks noGrp="1"/>
          </p:cNvSpPr>
          <p:nvPr>
            <p:ph type="sldNum" sz="quarter" idx="11"/>
          </p:nvPr>
        </p:nvSpPr>
        <p:spPr/>
        <p:txBody>
          <a:bodyPr/>
          <a:lstStyle/>
          <a:p>
            <a:pPr>
              <a:defRPr/>
            </a:pPr>
            <a:fld id="{1601EE82-C86F-474F-9F33-B07E378B5005}" type="slidenum">
              <a:rPr lang="en-US" smtClean="0"/>
              <a:pPr>
                <a:defRPr/>
              </a:pPr>
              <a:t>8</a:t>
            </a:fld>
            <a:endParaRPr lang="en-US" dirty="0"/>
          </a:p>
        </p:txBody>
      </p:sp>
      <p:sp>
        <p:nvSpPr>
          <p:cNvPr id="6" name="Footer Placeholder 5"/>
          <p:cNvSpPr>
            <a:spLocks noGrp="1"/>
          </p:cNvSpPr>
          <p:nvPr>
            <p:ph type="ftr" sz="quarter" idx="4294967295"/>
          </p:nvPr>
        </p:nvSpPr>
        <p:spPr/>
        <p:txBody>
          <a:bodyPr/>
          <a:lstStyle/>
          <a:p>
            <a:endParaRPr lang="en-US" dirty="0" smtClean="0"/>
          </a:p>
        </p:txBody>
      </p:sp>
      <p:sp>
        <p:nvSpPr>
          <p:cNvPr id="8" name="TextBox 7"/>
          <p:cNvSpPr txBox="1"/>
          <p:nvPr/>
        </p:nvSpPr>
        <p:spPr>
          <a:xfrm>
            <a:off x="395537" y="1092384"/>
            <a:ext cx="8407464" cy="4093428"/>
          </a:xfrm>
          <a:prstGeom prst="rect">
            <a:avLst/>
          </a:prstGeom>
          <a:noFill/>
        </p:spPr>
        <p:txBody>
          <a:bodyPr wrap="square" rtlCol="0">
            <a:spAutoFit/>
          </a:bodyPr>
          <a:lstStyle/>
          <a:p>
            <a:r>
              <a:rPr lang="en-GB" sz="2000" b="1" dirty="0" smtClean="0">
                <a:solidFill>
                  <a:srgbClr val="12A53E"/>
                </a:solidFill>
                <a:latin typeface="Verdana" panose="020B0604030504040204" pitchFamily="34" charset="0"/>
                <a:ea typeface="Verdana" panose="020B0604030504040204" pitchFamily="34" charset="0"/>
                <a:cs typeface="Verdana" panose="020B0604030504040204" pitchFamily="34" charset="0"/>
              </a:rPr>
              <a:t>Data collected:</a:t>
            </a:r>
          </a:p>
          <a:p>
            <a:endParaRPr lang="en-GB" sz="2000" dirty="0"/>
          </a:p>
          <a:p>
            <a:pPr marL="342900" indent="-342900">
              <a:buFont typeface="Arial" panose="020B0604020202020204" pitchFamily="34" charset="0"/>
              <a:buChar char="•"/>
            </a:pPr>
            <a:r>
              <a:rPr lang="en-GB" sz="2000" dirty="0" smtClean="0">
                <a:latin typeface="Verdana" panose="020B0604030504040204" pitchFamily="34" charset="0"/>
                <a:ea typeface="Verdana" panose="020B0604030504040204" pitchFamily="34" charset="0"/>
                <a:cs typeface="Verdana" panose="020B0604030504040204" pitchFamily="34" charset="0"/>
              </a:rPr>
              <a:t>Service type, origins and history</a:t>
            </a:r>
          </a:p>
          <a:p>
            <a:pPr marL="342900" indent="-342900">
              <a:buFont typeface="Arial" panose="020B0604020202020204" pitchFamily="34" charset="0"/>
              <a:buChar char="•"/>
            </a:pPr>
            <a:r>
              <a:rPr lang="en-GB" sz="2000" dirty="0" smtClean="0">
                <a:latin typeface="Verdana" panose="020B0604030504040204" pitchFamily="34" charset="0"/>
                <a:ea typeface="Verdana" panose="020B0604030504040204" pitchFamily="34" charset="0"/>
                <a:cs typeface="Verdana" panose="020B0604030504040204" pitchFamily="34" charset="0"/>
              </a:rPr>
              <a:t>Geographic area served</a:t>
            </a:r>
          </a:p>
          <a:p>
            <a:pPr marL="342900" indent="-342900">
              <a:buFont typeface="Arial" panose="020B0604020202020204" pitchFamily="34" charset="0"/>
              <a:buChar char="•"/>
            </a:pPr>
            <a:r>
              <a:rPr lang="en-GB" sz="2000" dirty="0" smtClean="0">
                <a:latin typeface="Verdana" panose="020B0604030504040204" pitchFamily="34" charset="0"/>
                <a:ea typeface="Verdana" panose="020B0604030504040204" pitchFamily="34" charset="0"/>
                <a:cs typeface="Verdana" panose="020B0604030504040204" pitchFamily="34" charset="0"/>
              </a:rPr>
              <a:t>Service criteria and referral pathways</a:t>
            </a:r>
          </a:p>
          <a:p>
            <a:pPr marL="342900" indent="-342900">
              <a:buFont typeface="Arial" panose="020B0604020202020204" pitchFamily="34" charset="0"/>
              <a:buChar char="•"/>
            </a:pPr>
            <a:r>
              <a:rPr lang="en-GB" sz="2000" dirty="0" smtClean="0">
                <a:latin typeface="Verdana" panose="020B0604030504040204" pitchFamily="34" charset="0"/>
                <a:ea typeface="Verdana" panose="020B0604030504040204" pitchFamily="34" charset="0"/>
                <a:cs typeface="Verdana" panose="020B0604030504040204" pitchFamily="34" charset="0"/>
              </a:rPr>
              <a:t>Types of therapeutic intervention offered to children and to safe carers</a:t>
            </a:r>
          </a:p>
          <a:p>
            <a:pPr marL="342900" indent="-342900">
              <a:buFont typeface="Arial" panose="020B0604020202020204" pitchFamily="34" charset="0"/>
              <a:buChar char="•"/>
            </a:pPr>
            <a:r>
              <a:rPr lang="en-GB" sz="2000" dirty="0" smtClean="0">
                <a:latin typeface="Verdana" panose="020B0604030504040204" pitchFamily="34" charset="0"/>
                <a:ea typeface="Verdana" panose="020B0604030504040204" pitchFamily="34" charset="0"/>
                <a:cs typeface="Verdana" panose="020B0604030504040204" pitchFamily="34" charset="0"/>
              </a:rPr>
              <a:t>Duration of support offered</a:t>
            </a:r>
          </a:p>
          <a:p>
            <a:pPr marL="342900" indent="-342900">
              <a:buFont typeface="Arial" panose="020B0604020202020204" pitchFamily="34" charset="0"/>
              <a:buChar char="•"/>
            </a:pPr>
            <a:r>
              <a:rPr lang="en-GB" sz="2000" dirty="0" smtClean="0">
                <a:latin typeface="Verdana" panose="020B0604030504040204" pitchFamily="34" charset="0"/>
                <a:ea typeface="Verdana" panose="020B0604030504040204" pitchFamily="34" charset="0"/>
                <a:cs typeface="Verdana" panose="020B0604030504040204" pitchFamily="34" charset="0"/>
              </a:rPr>
              <a:t>Staffing</a:t>
            </a:r>
          </a:p>
          <a:p>
            <a:pPr marL="342900" indent="-342900">
              <a:buFont typeface="Arial" panose="020B0604020202020204" pitchFamily="34" charset="0"/>
              <a:buChar char="•"/>
            </a:pPr>
            <a:r>
              <a:rPr lang="en-GB" sz="2000" dirty="0" smtClean="0">
                <a:latin typeface="Verdana" panose="020B0604030504040204" pitchFamily="34" charset="0"/>
                <a:ea typeface="Verdana" panose="020B0604030504040204" pitchFamily="34" charset="0"/>
                <a:cs typeface="Verdana" panose="020B0604030504040204" pitchFamily="34" charset="0"/>
              </a:rPr>
              <a:t>Funding sources and trends</a:t>
            </a:r>
          </a:p>
          <a:p>
            <a:pPr marL="342900" indent="-342900">
              <a:buFont typeface="Arial" panose="020B0604020202020204" pitchFamily="34" charset="0"/>
              <a:buChar char="•"/>
            </a:pPr>
            <a:r>
              <a:rPr lang="en-GB" sz="2000" dirty="0" smtClean="0">
                <a:latin typeface="Verdana" panose="020B0604030504040204" pitchFamily="34" charset="0"/>
                <a:ea typeface="Verdana" panose="020B0604030504040204" pitchFamily="34" charset="0"/>
                <a:cs typeface="Verdana" panose="020B0604030504040204" pitchFamily="34" charset="0"/>
              </a:rPr>
              <a:t>Waiting times</a:t>
            </a:r>
          </a:p>
          <a:p>
            <a:pPr marL="342900" indent="-342900">
              <a:buFont typeface="Arial" panose="020B0604020202020204" pitchFamily="34" charset="0"/>
              <a:buChar char="•"/>
            </a:pPr>
            <a:r>
              <a:rPr lang="en-GB" sz="2000" dirty="0" smtClean="0">
                <a:latin typeface="Verdana" panose="020B0604030504040204" pitchFamily="34" charset="0"/>
                <a:ea typeface="Verdana" panose="020B0604030504040204" pitchFamily="34" charset="0"/>
                <a:cs typeface="Verdana" panose="020B0604030504040204" pitchFamily="34" charset="0"/>
              </a:rPr>
              <a:t>Demographic information about children accepted for referral in the most recent year</a:t>
            </a:r>
          </a:p>
        </p:txBody>
      </p:sp>
    </p:spTree>
    <p:extLst>
      <p:ext uri="{BB962C8B-B14F-4D97-AF65-F5344CB8AC3E}">
        <p14:creationId xmlns:p14="http://schemas.microsoft.com/office/powerpoint/2010/main" xmlns="" val="318463722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Overview of services</a:t>
            </a:r>
            <a:endParaRPr lang="en-GB" dirty="0"/>
          </a:p>
        </p:txBody>
      </p:sp>
      <p:sp>
        <p:nvSpPr>
          <p:cNvPr id="4" name="Slide Number Placeholder 3"/>
          <p:cNvSpPr>
            <a:spLocks noGrp="1"/>
          </p:cNvSpPr>
          <p:nvPr>
            <p:ph type="sldNum" sz="quarter" idx="15"/>
          </p:nvPr>
        </p:nvSpPr>
        <p:spPr/>
        <p:txBody>
          <a:bodyPr/>
          <a:lstStyle/>
          <a:p>
            <a:pPr>
              <a:defRPr/>
            </a:pPr>
            <a:fld id="{EBB1BFD6-317C-4D50-B7AB-70EACFCEBE92}" type="slidenum">
              <a:rPr lang="en-US" smtClean="0"/>
              <a:pPr>
                <a:defRPr/>
              </a:pPr>
              <a:t>9</a:t>
            </a:fld>
            <a:endParaRPr lang="en-US" dirty="0"/>
          </a:p>
        </p:txBody>
      </p:sp>
      <p:sp>
        <p:nvSpPr>
          <p:cNvPr id="5" name="Footer Placeholder 4"/>
          <p:cNvSpPr>
            <a:spLocks noGrp="1"/>
          </p:cNvSpPr>
          <p:nvPr>
            <p:ph type="ftr" sz="quarter" idx="4294967295"/>
          </p:nvPr>
        </p:nvSpPr>
        <p:spPr/>
        <p:txBody>
          <a:bodyPr/>
          <a:lstStyle/>
          <a:p>
            <a:endParaRPr lang="en-US" dirty="0" smtClean="0"/>
          </a:p>
        </p:txBody>
      </p:sp>
      <p:sp>
        <p:nvSpPr>
          <p:cNvPr id="6" name="TextBox 5"/>
          <p:cNvSpPr txBox="1"/>
          <p:nvPr/>
        </p:nvSpPr>
        <p:spPr>
          <a:xfrm>
            <a:off x="395536" y="1149896"/>
            <a:ext cx="8424614" cy="5663089"/>
          </a:xfrm>
          <a:prstGeom prst="rect">
            <a:avLst/>
          </a:prstGeom>
          <a:noFill/>
        </p:spPr>
        <p:txBody>
          <a:bodyPr wrap="square" rtlCol="0">
            <a:spAutoFit/>
          </a:bodyPr>
          <a:lstStyle/>
          <a:p>
            <a:r>
              <a:rPr lang="en-GB" sz="2000" b="1" dirty="0" smtClean="0">
                <a:solidFill>
                  <a:srgbClr val="12A53E"/>
                </a:solidFill>
              </a:rPr>
              <a:t>All services: specialist and generalist</a:t>
            </a:r>
          </a:p>
          <a:p>
            <a:endParaRPr lang="en-GB" b="1" dirty="0" smtClean="0">
              <a:solidFill>
                <a:srgbClr val="12A53E"/>
              </a:solidFill>
            </a:endParaRPr>
          </a:p>
          <a:p>
            <a:r>
              <a:rPr lang="en-GB" dirty="0" smtClean="0"/>
              <a:t>39 services: 21 specialist and 18 generalist</a:t>
            </a:r>
          </a:p>
          <a:p>
            <a:endParaRPr lang="en-GB" dirty="0"/>
          </a:p>
          <a:p>
            <a:r>
              <a:rPr lang="en-GB" dirty="0" smtClean="0"/>
              <a:t>A majority (25 services, 64%) are third sector. 11 services (28%) are statutory.</a:t>
            </a:r>
          </a:p>
          <a:p>
            <a:endParaRPr lang="en-GB" dirty="0"/>
          </a:p>
          <a:p>
            <a:r>
              <a:rPr lang="en-GB" dirty="0" smtClean="0"/>
              <a:t>87% support both males and females (5 out of 39 services are single sex)</a:t>
            </a:r>
          </a:p>
          <a:p>
            <a:endParaRPr lang="en-GB" dirty="0"/>
          </a:p>
          <a:p>
            <a:r>
              <a:rPr lang="en-GB" dirty="0" smtClean="0"/>
              <a:t>More than a third of services (14, 36%) are </a:t>
            </a:r>
            <a:r>
              <a:rPr lang="en-GB" dirty="0" err="1" smtClean="0"/>
              <a:t>targetted</a:t>
            </a:r>
            <a:r>
              <a:rPr lang="en-GB" dirty="0" smtClean="0"/>
              <a:t> interventions for children who have experienced multiple adverse experiences including chronic and enduring abuse and neglect.</a:t>
            </a:r>
          </a:p>
          <a:p>
            <a:endParaRPr lang="en-GB" dirty="0" smtClean="0"/>
          </a:p>
          <a:p>
            <a:r>
              <a:rPr lang="en-GB" dirty="0" smtClean="0"/>
              <a:t>Generalist services fall into two main groups:</a:t>
            </a:r>
          </a:p>
          <a:p>
            <a:endParaRPr lang="en-GB" dirty="0"/>
          </a:p>
          <a:p>
            <a:r>
              <a:rPr lang="en-GB" dirty="0" smtClean="0"/>
              <a:t>	Intensive social work or mental health interventions for specific 	populations of vulnerable or ‘high risk’ children and their families.</a:t>
            </a:r>
          </a:p>
          <a:p>
            <a:endParaRPr lang="en-GB" dirty="0"/>
          </a:p>
          <a:p>
            <a:r>
              <a:rPr lang="en-GB" dirty="0" smtClean="0"/>
              <a:t>	Services such as schools counselling which support children with a 	range of difficulties and provide open access.</a:t>
            </a:r>
            <a:endParaRPr lang="en-GB" dirty="0"/>
          </a:p>
          <a:p>
            <a:endParaRPr lang="en-GB" dirty="0"/>
          </a:p>
        </p:txBody>
      </p:sp>
    </p:spTree>
    <p:extLst>
      <p:ext uri="{BB962C8B-B14F-4D97-AF65-F5344CB8AC3E}">
        <p14:creationId xmlns:p14="http://schemas.microsoft.com/office/powerpoint/2010/main" xmlns="" val="3270468394"/>
      </p:ext>
    </p:extLst>
  </p:cSld>
  <p:clrMapOvr>
    <a:masterClrMapping/>
  </p:clrMapOvr>
  <p:timing>
    <p:tnLst>
      <p:par>
        <p:cTn id="1" dur="indefinite" restart="never" nodeType="tmRoot"/>
      </p:par>
    </p:tnLst>
  </p:timing>
</p:sld>
</file>

<file path=ppt/theme/theme1.xml><?xml version="1.0" encoding="utf-8"?>
<a:theme xmlns:a="http://schemas.openxmlformats.org/drawingml/2006/main" name="NSPCC_PowerPoint_Template_Scotland_Crayon_gf105026">
  <a:themeElements>
    <a:clrScheme name="Custom 20">
      <a:dk1>
        <a:srgbClr val="000000"/>
      </a:dk1>
      <a:lt1>
        <a:srgbClr val="FFFFFF"/>
      </a:lt1>
      <a:dk2>
        <a:srgbClr val="A8D5D7"/>
      </a:dk2>
      <a:lt2>
        <a:srgbClr val="1A9330"/>
      </a:lt2>
      <a:accent1>
        <a:srgbClr val="F2A6C8"/>
      </a:accent1>
      <a:accent2>
        <a:srgbClr val="FABD2F"/>
      </a:accent2>
      <a:accent3>
        <a:srgbClr val="CFBDEB"/>
      </a:accent3>
      <a:accent4>
        <a:srgbClr val="F05DA2"/>
      </a:accent4>
      <a:accent5>
        <a:srgbClr val="4799C3"/>
      </a:accent5>
      <a:accent6>
        <a:srgbClr val="E74C1B"/>
      </a:accent6>
      <a:hlink>
        <a:srgbClr val="045370"/>
      </a:hlink>
      <a:folHlink>
        <a:srgbClr val="58275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5C6ACC5A7DB51419AF1E62C81D5FCC9" ma:contentTypeVersion="1" ma:contentTypeDescription="Create a new document." ma:contentTypeScope="" ma:versionID="e262bd2f44b152e10f08a06e3a3d2a0f">
  <xsd:schema xmlns:xsd="http://www.w3.org/2001/XMLSchema" xmlns:p="http://schemas.microsoft.com/office/2006/metadata/properties" xmlns:ns1="http://schemas.microsoft.com/sharepoint/v3" targetNamespace="http://schemas.microsoft.com/office/2006/metadata/properties" ma:root="true" ma:fieldsID="ddb0c952b897a810c8a4e377cff6bff8"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dms="http://schemas.microsoft.com/office/2006/documentManagement/types" targetNamespace="http://schemas.microsoft.com/sharepoint/v3" elementFormDefault="qualified">
    <xsd:import namespace="http://schemas.microsoft.com/office/2006/documentManagement/types"/>
    <xsd:element name="PublishingStartDate" ma:index="8" nillable="true" ma:displayName="Scheduling Start Date" ma:description="" ma:hidden="true" ma:internalName="PublishingStartDate">
      <xsd:simpleType>
        <xsd:restriction base="dms:Unknown"/>
      </xsd:simpleType>
    </xsd:element>
    <xsd:element name="PublishingExpirationDate" ma:index="9" nillable="true" ma:displayName="Scheduling End Date" ma:description=""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3.xml><?xml version="1.0" encoding="utf-8"?>
<p:properties xmlns:p="http://schemas.microsoft.com/office/2006/metadata/properties" xmlns:xsi="http://www.w3.org/2001/XMLSchema-instance">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5F4286B7-CB85-4002-9253-EAE9771E3189}">
  <ds:schemaRefs>
    <ds:schemaRef ds:uri="http://schemas.microsoft.com/sharepoint/v3/contenttype/forms"/>
  </ds:schemaRefs>
</ds:datastoreItem>
</file>

<file path=customXml/itemProps2.xml><?xml version="1.0" encoding="utf-8"?>
<ds:datastoreItem xmlns:ds="http://schemas.openxmlformats.org/officeDocument/2006/customXml" ds:itemID="{6FDCD115-7C35-49B2-8A3B-02D80F89927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office/2006/documentManagement/typ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3.xml><?xml version="1.0" encoding="utf-8"?>
<ds:datastoreItem xmlns:ds="http://schemas.openxmlformats.org/officeDocument/2006/customXml" ds:itemID="{35EB90C6-3EFB-48B0-BB55-705C67E3F1ED}">
  <ds:schemaRefs>
    <ds:schemaRef ds:uri="http://schemas.microsoft.com/office/2006/documentManagement/types"/>
    <ds:schemaRef ds:uri="http://purl.org/dc/terms/"/>
    <ds:schemaRef ds:uri="http://purl.org/dc/elements/1.1/"/>
    <ds:schemaRef ds:uri="http://schemas.microsoft.com/office/2006/metadata/properties"/>
    <ds:schemaRef ds:uri="http://schemas.openxmlformats.org/package/2006/metadata/core-properties"/>
    <ds:schemaRef ds:uri="http://purl.org/dc/dcmitype/"/>
    <ds:schemaRef ds:uri="http://schemas.microsoft.com/sharepoint/v3"/>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NSPCC_PowerPoint_Template_Scotland_Crayon_gf105026</Template>
  <TotalTime>755</TotalTime>
  <Words>1443</Words>
  <Application>Microsoft Office PowerPoint</Application>
  <PresentationFormat>On-screen Show (4:3)</PresentationFormat>
  <Paragraphs>223</Paragraphs>
  <Slides>16</Slides>
  <Notes>16</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NSPCC_PowerPoint_Template_Scotland_Crayon_gf105026</vt:lpstr>
      <vt:lpstr>Review of Support &amp; Recovery Services Following Child Sexual Abuse</vt:lpstr>
      <vt:lpstr>Context</vt:lpstr>
      <vt:lpstr>NSPCC Scotland</vt:lpstr>
      <vt:lpstr>Definition of child sexual abuse</vt:lpstr>
      <vt:lpstr>Study aims </vt:lpstr>
      <vt:lpstr>Parameters</vt:lpstr>
      <vt:lpstr>Methodology</vt:lpstr>
      <vt:lpstr>Survey topics</vt:lpstr>
      <vt:lpstr>Overview of services</vt:lpstr>
      <vt:lpstr>Specialist Services</vt:lpstr>
      <vt:lpstr>Typology of Specialist Services</vt:lpstr>
      <vt:lpstr>Access to specialist help by age &amp; area</vt:lpstr>
      <vt:lpstr>Gaps in specialist provision</vt:lpstr>
      <vt:lpstr>Good practice</vt:lpstr>
      <vt:lpstr>Next Steps</vt:lpstr>
      <vt:lpstr>Thank you</vt:lpstr>
    </vt:vector>
  </TitlesOfParts>
  <Company>NSPCC</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PowerPoint Presentation Scotland</dc:subject>
  <dc:creator>admin</dc:creator>
  <cp:keywords>PowerPoint Presentation Scotland</cp:keywords>
  <dc:description>PowerPoint Presentation Scotland</dc:description>
  <cp:lastModifiedBy>amcintosh5</cp:lastModifiedBy>
  <cp:revision>85</cp:revision>
  <cp:lastPrinted>2017-09-25T10:31:48Z</cp:lastPrinted>
  <dcterms:created xsi:type="dcterms:W3CDTF">2016-11-21T13:57:58Z</dcterms:created>
  <dcterms:modified xsi:type="dcterms:W3CDTF">2017-09-27T15:51:27Z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0x01010065C6ACC5A7DB51419AF1E62C81D5FCC9</vt:lpwstr>
  </property>
</Properties>
</file>